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705" autoAdjust="0"/>
  </p:normalViewPr>
  <p:slideViewPr>
    <p:cSldViewPr>
      <p:cViewPr varScale="1">
        <p:scale>
          <a:sx n="79" d="100"/>
          <a:sy n="79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BC594-C98D-426A-8E65-F2C4E0820E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871E83-FD0B-45F1-A34E-3CBEC11251B2}">
      <dgm:prSet phldrT="[Текст]" custT="1"/>
      <dgm:spPr/>
      <dgm:t>
        <a:bodyPr/>
        <a:lstStyle/>
        <a:p>
          <a:r>
            <a:rPr lang="uk-UA" sz="3000" b="1" i="0" dirty="0" smtClean="0"/>
            <a:t>ЕПБД</a:t>
          </a:r>
          <a:endParaRPr lang="ru-RU" sz="3000" b="1" i="0" dirty="0"/>
        </a:p>
      </dgm:t>
    </dgm:pt>
    <dgm:pt modelId="{C92F986B-7ADF-4DEE-948B-F570D400BA8A}" type="parTrans" cxnId="{69609356-9721-48F3-BA30-2062DD252DB2}">
      <dgm:prSet/>
      <dgm:spPr/>
      <dgm:t>
        <a:bodyPr/>
        <a:lstStyle/>
        <a:p>
          <a:endParaRPr lang="ru-RU"/>
        </a:p>
      </dgm:t>
    </dgm:pt>
    <dgm:pt modelId="{AC9F430A-44A9-4585-B24F-CA4DCECD6924}" type="sibTrans" cxnId="{69609356-9721-48F3-BA30-2062DD252DB2}">
      <dgm:prSet/>
      <dgm:spPr/>
      <dgm:t>
        <a:bodyPr/>
        <a:lstStyle/>
        <a:p>
          <a:endParaRPr lang="ru-RU"/>
        </a:p>
      </dgm:t>
    </dgm:pt>
    <dgm:pt modelId="{072258E5-1ADE-488F-8038-53F70561AC4D}">
      <dgm:prSet phldrT="[Текст]" custT="1"/>
      <dgm:spPr/>
      <dgm:t>
        <a:bodyPr/>
        <a:lstStyle/>
        <a:p>
          <a:r>
            <a:rPr lang="uk-UA" sz="2500" dirty="0" smtClean="0"/>
            <a:t>Масштаб даних</a:t>
          </a:r>
          <a:endParaRPr lang="ru-RU" sz="2500" dirty="0"/>
        </a:p>
      </dgm:t>
    </dgm:pt>
    <dgm:pt modelId="{DF2E9E00-43D5-415D-8580-B142B3895B7C}" type="parTrans" cxnId="{50D0B645-148D-456B-BADE-5CA94FFAA7A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42D71CE-D365-4027-88EB-BB231599E847}" type="sibTrans" cxnId="{50D0B645-148D-456B-BADE-5CA94FFAA7A3}">
      <dgm:prSet/>
      <dgm:spPr/>
      <dgm:t>
        <a:bodyPr/>
        <a:lstStyle/>
        <a:p>
          <a:endParaRPr lang="ru-RU"/>
        </a:p>
      </dgm:t>
    </dgm:pt>
    <dgm:pt modelId="{2354553F-CD08-4EB0-BFAF-A25D615ED7AD}">
      <dgm:prSet phldrT="[Текст]" custT="1"/>
      <dgm:spPr/>
      <dgm:t>
        <a:bodyPr/>
        <a:lstStyle/>
        <a:p>
          <a:r>
            <a:rPr lang="uk-UA" sz="2000" smtClean="0"/>
            <a:t>Мультина-ціональні</a:t>
          </a:r>
          <a:endParaRPr lang="ru-RU" sz="2000" dirty="0"/>
        </a:p>
      </dgm:t>
    </dgm:pt>
    <dgm:pt modelId="{B6A5C974-38C0-4B79-9989-FBFED8E330F7}" type="parTrans" cxnId="{6D230D04-F1C2-4D8F-A2E1-0BC50F29A2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F9024B9-8DE9-4658-B26A-7B91136BA372}" type="sibTrans" cxnId="{6D230D04-F1C2-4D8F-A2E1-0BC50F29A2D5}">
      <dgm:prSet/>
      <dgm:spPr/>
      <dgm:t>
        <a:bodyPr/>
        <a:lstStyle/>
        <a:p>
          <a:endParaRPr lang="ru-RU"/>
        </a:p>
      </dgm:t>
    </dgm:pt>
    <dgm:pt modelId="{56630B33-AC5C-4A63-879B-FFC4E3786617}">
      <dgm:prSet phldrT="[Текст]" custT="1"/>
      <dgm:spPr/>
      <dgm:t>
        <a:bodyPr/>
        <a:lstStyle/>
        <a:p>
          <a:r>
            <a:rPr lang="uk-UA" sz="2500" dirty="0" smtClean="0"/>
            <a:t>Керівна організація</a:t>
          </a:r>
          <a:endParaRPr lang="ru-RU" sz="2500" dirty="0"/>
        </a:p>
      </dgm:t>
    </dgm:pt>
    <dgm:pt modelId="{2894E1CD-E088-445B-A4A8-0E9824B97AFA}" type="parTrans" cxnId="{8D6BF948-B184-41B4-B64C-CF7C248C307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DFCCBCD-DD22-4506-B4F2-B74C3D19B8A4}" type="sibTrans" cxnId="{8D6BF948-B184-41B4-B64C-CF7C248C3074}">
      <dgm:prSet/>
      <dgm:spPr/>
      <dgm:t>
        <a:bodyPr/>
        <a:lstStyle/>
        <a:p>
          <a:endParaRPr lang="ru-RU"/>
        </a:p>
      </dgm:t>
    </dgm:pt>
    <dgm:pt modelId="{DD8E4D74-8CA9-4411-9D3F-B3CBBEAEE5BB}">
      <dgm:prSet phldrT="[Текст]" custT="1"/>
      <dgm:spPr/>
      <dgm:t>
        <a:bodyPr/>
        <a:lstStyle/>
        <a:p>
          <a:r>
            <a:rPr lang="uk-UA" sz="2500" dirty="0" smtClean="0"/>
            <a:t>Умови доступу</a:t>
          </a:r>
          <a:endParaRPr lang="ru-RU" sz="2500" dirty="0"/>
        </a:p>
      </dgm:t>
    </dgm:pt>
    <dgm:pt modelId="{A0BD523A-C61C-420B-99EA-CC0E4C4E90F9}" type="parTrans" cxnId="{9BC97C5A-6E9C-4B52-B3EC-22BCF11F487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F4BA15E-A433-4D46-9B72-4E0223133A02}" type="sibTrans" cxnId="{9BC97C5A-6E9C-4B52-B3EC-22BCF11F4871}">
      <dgm:prSet/>
      <dgm:spPr/>
      <dgm:t>
        <a:bodyPr/>
        <a:lstStyle/>
        <a:p>
          <a:endParaRPr lang="ru-RU"/>
        </a:p>
      </dgm:t>
    </dgm:pt>
    <dgm:pt modelId="{36DE914F-D70D-432B-9B4A-DAA552850C7E}">
      <dgm:prSet phldrT="[Текст]" custT="1"/>
      <dgm:spPr/>
      <dgm:t>
        <a:bodyPr/>
        <a:lstStyle/>
        <a:p>
          <a:r>
            <a:rPr lang="uk-UA" sz="2000" smtClean="0"/>
            <a:t>Вільний</a:t>
          </a:r>
          <a:endParaRPr lang="ru-RU" sz="2000" dirty="0"/>
        </a:p>
      </dgm:t>
    </dgm:pt>
    <dgm:pt modelId="{D949EE40-7700-4F0D-9E0A-6E097AEF37ED}" type="parTrans" cxnId="{CE9EB28E-9DAE-4E4D-9992-A8590828470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703283F-DA75-4E3A-8892-A194845999F9}" type="sibTrans" cxnId="{CE9EB28E-9DAE-4E4D-9992-A8590828470B}">
      <dgm:prSet/>
      <dgm:spPr/>
      <dgm:t>
        <a:bodyPr/>
        <a:lstStyle/>
        <a:p>
          <a:endParaRPr lang="ru-RU"/>
        </a:p>
      </dgm:t>
    </dgm:pt>
    <dgm:pt modelId="{787EF5B1-303F-4C99-B8B1-42987AF6AFE4}">
      <dgm:prSet custT="1"/>
      <dgm:spPr/>
      <dgm:t>
        <a:bodyPr/>
        <a:lstStyle/>
        <a:p>
          <a:r>
            <a:rPr lang="uk-UA" sz="2000" smtClean="0"/>
            <a:t>Регіональні</a:t>
          </a:r>
          <a:endParaRPr lang="ru-RU" sz="2000" dirty="0"/>
        </a:p>
      </dgm:t>
    </dgm:pt>
    <dgm:pt modelId="{09969782-D0A7-4330-878D-7BA2C7CC4DC5}" type="parTrans" cxnId="{4698579A-5EC3-4718-B52E-FB8F9DA1602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CEF4939-44A2-4661-A283-4D68EBDEC86E}" type="sibTrans" cxnId="{4698579A-5EC3-4718-B52E-FB8F9DA16029}">
      <dgm:prSet/>
      <dgm:spPr/>
      <dgm:t>
        <a:bodyPr/>
        <a:lstStyle/>
        <a:p>
          <a:endParaRPr lang="ru-RU"/>
        </a:p>
      </dgm:t>
    </dgm:pt>
    <dgm:pt modelId="{290DFFB0-E94E-4CC3-AB0A-5E3477A1347B}">
      <dgm:prSet custT="1"/>
      <dgm:spPr/>
      <dgm:t>
        <a:bodyPr/>
        <a:lstStyle/>
        <a:p>
          <a:r>
            <a:rPr lang="uk-UA" sz="2000" smtClean="0"/>
            <a:t>Національні</a:t>
          </a:r>
          <a:endParaRPr lang="ru-RU" sz="2000" dirty="0"/>
        </a:p>
      </dgm:t>
    </dgm:pt>
    <dgm:pt modelId="{AF019E06-7686-4A35-B681-6EB862C90F59}" type="parTrans" cxnId="{178F56A9-5A16-4DA6-A60B-BF81ABBEB2B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C2CF8BC-17DF-4E67-9B59-6EDAFE5652F4}" type="sibTrans" cxnId="{178F56A9-5A16-4DA6-A60B-BF81ABBEB2BA}">
      <dgm:prSet/>
      <dgm:spPr/>
      <dgm:t>
        <a:bodyPr/>
        <a:lstStyle/>
        <a:p>
          <a:endParaRPr lang="ru-RU"/>
        </a:p>
      </dgm:t>
    </dgm:pt>
    <dgm:pt modelId="{8DBEB134-CEA6-4967-93C4-66F95961E1CD}">
      <dgm:prSet custT="1"/>
      <dgm:spPr/>
      <dgm:t>
        <a:bodyPr/>
        <a:lstStyle/>
        <a:p>
          <a:r>
            <a:rPr lang="uk-UA" sz="2000" smtClean="0"/>
            <a:t>Міжнародні установи</a:t>
          </a:r>
          <a:endParaRPr lang="ru-RU" sz="2000" dirty="0"/>
        </a:p>
      </dgm:t>
    </dgm:pt>
    <dgm:pt modelId="{C47C99D8-E2CC-448A-8F9E-AC19DA5CB150}" type="parTrans" cxnId="{714C2152-F6F0-4F54-BC75-4A6CE00EA31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3665485-5F96-4CAF-A575-E90D358D8844}" type="sibTrans" cxnId="{714C2152-F6F0-4F54-BC75-4A6CE00EA310}">
      <dgm:prSet/>
      <dgm:spPr/>
      <dgm:t>
        <a:bodyPr/>
        <a:lstStyle/>
        <a:p>
          <a:endParaRPr lang="ru-RU"/>
        </a:p>
      </dgm:t>
    </dgm:pt>
    <dgm:pt modelId="{0EE6C4B8-3789-46D6-8C1C-7BE605B5C365}">
      <dgm:prSet custT="1"/>
      <dgm:spPr/>
      <dgm:t>
        <a:bodyPr/>
        <a:lstStyle/>
        <a:p>
          <a:r>
            <a:rPr lang="uk-UA" sz="2000" smtClean="0"/>
            <a:t>Державні установи</a:t>
          </a:r>
          <a:endParaRPr lang="ru-RU" sz="2000" dirty="0"/>
        </a:p>
      </dgm:t>
    </dgm:pt>
    <dgm:pt modelId="{31C213E4-AA65-4CB0-B11C-6AC3017E3F35}" type="parTrans" cxnId="{E2B9A731-ACFB-4E0D-8714-7FDCA8202FD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28D712E-B6F6-4F41-BB34-E5F13761AF9B}" type="sibTrans" cxnId="{E2B9A731-ACFB-4E0D-8714-7FDCA8202FDE}">
      <dgm:prSet/>
      <dgm:spPr/>
      <dgm:t>
        <a:bodyPr/>
        <a:lstStyle/>
        <a:p>
          <a:endParaRPr lang="ru-RU"/>
        </a:p>
      </dgm:t>
    </dgm:pt>
    <dgm:pt modelId="{8641BD9A-64F5-4E8E-A617-8A718FF0C26F}">
      <dgm:prSet custT="1"/>
      <dgm:spPr/>
      <dgm:t>
        <a:bodyPr/>
        <a:lstStyle/>
        <a:p>
          <a:r>
            <a:rPr lang="uk-UA" sz="2000" smtClean="0"/>
            <a:t>Корпорації</a:t>
          </a:r>
          <a:endParaRPr lang="ru-RU" sz="2000" dirty="0"/>
        </a:p>
      </dgm:t>
    </dgm:pt>
    <dgm:pt modelId="{2839E5B5-E823-4CF2-A8C3-EFE8711FEC07}" type="parTrans" cxnId="{3FC8152A-0514-47B1-817B-84213EA3745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0A71C6C-2CFD-4DA0-A048-42042822ECFC}" type="sibTrans" cxnId="{3FC8152A-0514-47B1-817B-84213EA3745F}">
      <dgm:prSet/>
      <dgm:spPr/>
      <dgm:t>
        <a:bodyPr/>
        <a:lstStyle/>
        <a:p>
          <a:endParaRPr lang="ru-RU"/>
        </a:p>
      </dgm:t>
    </dgm:pt>
    <dgm:pt modelId="{05D0D2CA-A693-453E-95BA-775872A3ED0E}">
      <dgm:prSet custT="1"/>
      <dgm:spPr/>
      <dgm:t>
        <a:bodyPr/>
        <a:lstStyle/>
        <a:p>
          <a:r>
            <a:rPr lang="uk-UA" sz="2000" smtClean="0"/>
            <a:t>Частково обмежений </a:t>
          </a:r>
          <a:endParaRPr lang="ru-RU" sz="2000" dirty="0"/>
        </a:p>
      </dgm:t>
    </dgm:pt>
    <dgm:pt modelId="{6FAAE27A-ACC4-4AE1-8DCD-7908DE6A4EEB}" type="parTrans" cxnId="{7F4C5DA6-0FFA-4829-958E-749EB8A2F6A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2A1DF06-AC43-424E-8D18-08F0BAE6F228}" type="sibTrans" cxnId="{7F4C5DA6-0FFA-4829-958E-749EB8A2F6AD}">
      <dgm:prSet/>
      <dgm:spPr/>
      <dgm:t>
        <a:bodyPr/>
        <a:lstStyle/>
        <a:p>
          <a:endParaRPr lang="ru-RU"/>
        </a:p>
      </dgm:t>
    </dgm:pt>
    <dgm:pt modelId="{6CB16A7A-93BD-48C8-B983-90DCBB62EF9A}">
      <dgm:prSet custT="1"/>
      <dgm:spPr/>
      <dgm:t>
        <a:bodyPr/>
        <a:lstStyle/>
        <a:p>
          <a:r>
            <a:rPr lang="uk-UA" sz="2000" smtClean="0"/>
            <a:t>Платний</a:t>
          </a:r>
          <a:endParaRPr lang="ru-RU" sz="2000" dirty="0"/>
        </a:p>
      </dgm:t>
    </dgm:pt>
    <dgm:pt modelId="{A9AD5460-532A-4689-91C4-EAEDD7D2C688}" type="parTrans" cxnId="{2565C089-7348-4F32-A677-3BD051BC2FA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7DEA89C-81C7-49E2-8C9F-AB39F6E828DA}" type="sibTrans" cxnId="{2565C089-7348-4F32-A677-3BD051BC2FA2}">
      <dgm:prSet/>
      <dgm:spPr/>
      <dgm:t>
        <a:bodyPr/>
        <a:lstStyle/>
        <a:p>
          <a:endParaRPr lang="ru-RU"/>
        </a:p>
      </dgm:t>
    </dgm:pt>
    <dgm:pt modelId="{52639D4E-8A8C-476C-9773-12B013FCA271}" type="pres">
      <dgm:prSet presAssocID="{46FBC594-C98D-426A-8E65-F2C4E0820E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EBB995-5385-4348-AD5B-333532CBA5C6}" type="pres">
      <dgm:prSet presAssocID="{7C871E83-FD0B-45F1-A34E-3CBEC11251B2}" presName="hierRoot1" presStyleCnt="0">
        <dgm:presLayoutVars>
          <dgm:hierBranch val="init"/>
        </dgm:presLayoutVars>
      </dgm:prSet>
      <dgm:spPr/>
    </dgm:pt>
    <dgm:pt modelId="{BE1EC757-8A4F-4C0F-9AEF-1645DBF4E610}" type="pres">
      <dgm:prSet presAssocID="{7C871E83-FD0B-45F1-A34E-3CBEC11251B2}" presName="rootComposite1" presStyleCnt="0"/>
      <dgm:spPr/>
    </dgm:pt>
    <dgm:pt modelId="{1F8243FA-7AC7-4787-BDEE-99864211EA88}" type="pres">
      <dgm:prSet presAssocID="{7C871E83-FD0B-45F1-A34E-3CBEC11251B2}" presName="rootText1" presStyleLbl="node0" presStyleIdx="0" presStyleCnt="1" custLinFactNeighborX="-13849" custLinFactNeighborY="-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A6401-A7CC-4529-8EE3-374071F4766C}" type="pres">
      <dgm:prSet presAssocID="{7C871E83-FD0B-45F1-A34E-3CBEC11251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200A957-CB3F-4190-B9EC-CC638D1656E7}" type="pres">
      <dgm:prSet presAssocID="{7C871E83-FD0B-45F1-A34E-3CBEC11251B2}" presName="hierChild2" presStyleCnt="0"/>
      <dgm:spPr/>
    </dgm:pt>
    <dgm:pt modelId="{24DEF09D-C7D9-436D-8D23-36F7CCEC4AD9}" type="pres">
      <dgm:prSet presAssocID="{DF2E9E00-43D5-415D-8580-B142B3895B7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327F4D6-5D6B-49A2-8DF5-DBE8A7BA41AC}" type="pres">
      <dgm:prSet presAssocID="{072258E5-1ADE-488F-8038-53F70561AC4D}" presName="hierRoot2" presStyleCnt="0">
        <dgm:presLayoutVars>
          <dgm:hierBranch val="init"/>
        </dgm:presLayoutVars>
      </dgm:prSet>
      <dgm:spPr/>
    </dgm:pt>
    <dgm:pt modelId="{D0247619-4E9A-4C9D-B711-7D0C2EF6D416}" type="pres">
      <dgm:prSet presAssocID="{072258E5-1ADE-488F-8038-53F70561AC4D}" presName="rootComposite" presStyleCnt="0"/>
      <dgm:spPr/>
    </dgm:pt>
    <dgm:pt modelId="{B26A03CB-5BC4-476B-BBAB-5569B15D25E8}" type="pres">
      <dgm:prSet presAssocID="{072258E5-1ADE-488F-8038-53F70561AC4D}" presName="rootText" presStyleLbl="node2" presStyleIdx="0" presStyleCnt="3" custLinFactNeighborX="-59190" custLinFactNeighborY="-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2F2D6-7B1F-40C8-978E-353323AC57E9}" type="pres">
      <dgm:prSet presAssocID="{072258E5-1ADE-488F-8038-53F70561AC4D}" presName="rootConnector" presStyleLbl="node2" presStyleIdx="0" presStyleCnt="3"/>
      <dgm:spPr/>
      <dgm:t>
        <a:bodyPr/>
        <a:lstStyle/>
        <a:p>
          <a:endParaRPr lang="ru-RU"/>
        </a:p>
      </dgm:t>
    </dgm:pt>
    <dgm:pt modelId="{C37C2FC0-0EF4-4C97-AAFF-771F3C8DCD39}" type="pres">
      <dgm:prSet presAssocID="{072258E5-1ADE-488F-8038-53F70561AC4D}" presName="hierChild4" presStyleCnt="0"/>
      <dgm:spPr/>
    </dgm:pt>
    <dgm:pt modelId="{9503CF03-FF46-469B-9EBB-9D1CE01B56CB}" type="pres">
      <dgm:prSet presAssocID="{B6A5C974-38C0-4B79-9989-FBFED8E330F7}" presName="Name37" presStyleLbl="parChTrans1D3" presStyleIdx="0" presStyleCnt="9"/>
      <dgm:spPr/>
      <dgm:t>
        <a:bodyPr/>
        <a:lstStyle/>
        <a:p>
          <a:endParaRPr lang="ru-RU"/>
        </a:p>
      </dgm:t>
    </dgm:pt>
    <dgm:pt modelId="{7760DA4D-8671-46D6-AC7F-FD01F9693168}" type="pres">
      <dgm:prSet presAssocID="{2354553F-CD08-4EB0-BFAF-A25D615ED7AD}" presName="hierRoot2" presStyleCnt="0">
        <dgm:presLayoutVars>
          <dgm:hierBranch val="init"/>
        </dgm:presLayoutVars>
      </dgm:prSet>
      <dgm:spPr/>
    </dgm:pt>
    <dgm:pt modelId="{5A6CD88E-E06C-4CF8-9047-55975C7DD59C}" type="pres">
      <dgm:prSet presAssocID="{2354553F-CD08-4EB0-BFAF-A25D615ED7AD}" presName="rootComposite" presStyleCnt="0"/>
      <dgm:spPr/>
    </dgm:pt>
    <dgm:pt modelId="{6822B3B1-4BCC-438C-B2E4-881782D1584B}" type="pres">
      <dgm:prSet presAssocID="{2354553F-CD08-4EB0-BFAF-A25D615ED7AD}" presName="rootText" presStyleLbl="node3" presStyleIdx="0" presStyleCnt="9" custLinFactNeighborX="-60025" custLinFactNeighborY="-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76501-6B9F-4372-A300-45FCF12559D0}" type="pres">
      <dgm:prSet presAssocID="{2354553F-CD08-4EB0-BFAF-A25D615ED7AD}" presName="rootConnector" presStyleLbl="node3" presStyleIdx="0" presStyleCnt="9"/>
      <dgm:spPr/>
      <dgm:t>
        <a:bodyPr/>
        <a:lstStyle/>
        <a:p>
          <a:endParaRPr lang="ru-RU"/>
        </a:p>
      </dgm:t>
    </dgm:pt>
    <dgm:pt modelId="{BD8C75E5-BCEA-41BC-B5C5-89512C3CD748}" type="pres">
      <dgm:prSet presAssocID="{2354553F-CD08-4EB0-BFAF-A25D615ED7AD}" presName="hierChild4" presStyleCnt="0"/>
      <dgm:spPr/>
    </dgm:pt>
    <dgm:pt modelId="{742DD1F9-6392-495E-AEC3-EB9E6E45EC7B}" type="pres">
      <dgm:prSet presAssocID="{2354553F-CD08-4EB0-BFAF-A25D615ED7AD}" presName="hierChild5" presStyleCnt="0"/>
      <dgm:spPr/>
    </dgm:pt>
    <dgm:pt modelId="{2B9D92BD-7460-45C3-903C-1664D7C7EA3A}" type="pres">
      <dgm:prSet presAssocID="{09969782-D0A7-4330-878D-7BA2C7CC4DC5}" presName="Name37" presStyleLbl="parChTrans1D3" presStyleIdx="1" presStyleCnt="9"/>
      <dgm:spPr/>
      <dgm:t>
        <a:bodyPr/>
        <a:lstStyle/>
        <a:p>
          <a:endParaRPr lang="ru-RU"/>
        </a:p>
      </dgm:t>
    </dgm:pt>
    <dgm:pt modelId="{C431D326-0F89-4F41-B928-A45893EDC6C9}" type="pres">
      <dgm:prSet presAssocID="{787EF5B1-303F-4C99-B8B1-42987AF6AFE4}" presName="hierRoot2" presStyleCnt="0">
        <dgm:presLayoutVars>
          <dgm:hierBranch val="init"/>
        </dgm:presLayoutVars>
      </dgm:prSet>
      <dgm:spPr/>
    </dgm:pt>
    <dgm:pt modelId="{3FCDC719-9D5D-46C4-A3FC-4080380DEFE8}" type="pres">
      <dgm:prSet presAssocID="{787EF5B1-303F-4C99-B8B1-42987AF6AFE4}" presName="rootComposite" presStyleCnt="0"/>
      <dgm:spPr/>
    </dgm:pt>
    <dgm:pt modelId="{5E8C4C0E-5CB2-4F7D-B245-A556ACE7B3B1}" type="pres">
      <dgm:prSet presAssocID="{787EF5B1-303F-4C99-B8B1-42987AF6AFE4}" presName="rootText" presStyleLbl="node3" presStyleIdx="1" presStyleCnt="9" custLinFactNeighborX="-60025" custLinFactNeighborY="-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07A5A7-F6C4-46B0-A237-0FBEDBF45821}" type="pres">
      <dgm:prSet presAssocID="{787EF5B1-303F-4C99-B8B1-42987AF6AFE4}" presName="rootConnector" presStyleLbl="node3" presStyleIdx="1" presStyleCnt="9"/>
      <dgm:spPr/>
      <dgm:t>
        <a:bodyPr/>
        <a:lstStyle/>
        <a:p>
          <a:endParaRPr lang="ru-RU"/>
        </a:p>
      </dgm:t>
    </dgm:pt>
    <dgm:pt modelId="{D79FB6FB-1288-4413-965A-9A8BE674FAEB}" type="pres">
      <dgm:prSet presAssocID="{787EF5B1-303F-4C99-B8B1-42987AF6AFE4}" presName="hierChild4" presStyleCnt="0"/>
      <dgm:spPr/>
    </dgm:pt>
    <dgm:pt modelId="{A6EE2D30-7278-4DFB-A8D9-D5ABC29A5938}" type="pres">
      <dgm:prSet presAssocID="{787EF5B1-303F-4C99-B8B1-42987AF6AFE4}" presName="hierChild5" presStyleCnt="0"/>
      <dgm:spPr/>
    </dgm:pt>
    <dgm:pt modelId="{D19F298C-26F5-4B7D-AAFD-8F32FB86DB83}" type="pres">
      <dgm:prSet presAssocID="{AF019E06-7686-4A35-B681-6EB862C90F59}" presName="Name37" presStyleLbl="parChTrans1D3" presStyleIdx="2" presStyleCnt="9"/>
      <dgm:spPr/>
      <dgm:t>
        <a:bodyPr/>
        <a:lstStyle/>
        <a:p>
          <a:endParaRPr lang="ru-RU"/>
        </a:p>
      </dgm:t>
    </dgm:pt>
    <dgm:pt modelId="{384D8957-F6F3-44CA-B54B-74FA2624E311}" type="pres">
      <dgm:prSet presAssocID="{290DFFB0-E94E-4CC3-AB0A-5E3477A1347B}" presName="hierRoot2" presStyleCnt="0">
        <dgm:presLayoutVars>
          <dgm:hierBranch val="init"/>
        </dgm:presLayoutVars>
      </dgm:prSet>
      <dgm:spPr/>
    </dgm:pt>
    <dgm:pt modelId="{34F2D060-C0E7-4297-946D-5F2FA4E961AE}" type="pres">
      <dgm:prSet presAssocID="{290DFFB0-E94E-4CC3-AB0A-5E3477A1347B}" presName="rootComposite" presStyleCnt="0"/>
      <dgm:spPr/>
    </dgm:pt>
    <dgm:pt modelId="{81D7DB9D-0503-418D-996A-05A1CBFC1E05}" type="pres">
      <dgm:prSet presAssocID="{290DFFB0-E94E-4CC3-AB0A-5E3477A1347B}" presName="rootText" presStyleLbl="node3" presStyleIdx="2" presStyleCnt="9" custLinFactNeighborX="-60025" custLinFactNeighborY="-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8FA9B-A828-4287-A0E7-18D70DEF1867}" type="pres">
      <dgm:prSet presAssocID="{290DFFB0-E94E-4CC3-AB0A-5E3477A1347B}" presName="rootConnector" presStyleLbl="node3" presStyleIdx="2" presStyleCnt="9"/>
      <dgm:spPr/>
      <dgm:t>
        <a:bodyPr/>
        <a:lstStyle/>
        <a:p>
          <a:endParaRPr lang="ru-RU"/>
        </a:p>
      </dgm:t>
    </dgm:pt>
    <dgm:pt modelId="{79D1E88C-CD96-450F-969A-4D18FCAEBC5D}" type="pres">
      <dgm:prSet presAssocID="{290DFFB0-E94E-4CC3-AB0A-5E3477A1347B}" presName="hierChild4" presStyleCnt="0"/>
      <dgm:spPr/>
    </dgm:pt>
    <dgm:pt modelId="{6A9F9239-1BE1-45D1-A963-959B7793741B}" type="pres">
      <dgm:prSet presAssocID="{290DFFB0-E94E-4CC3-AB0A-5E3477A1347B}" presName="hierChild5" presStyleCnt="0"/>
      <dgm:spPr/>
    </dgm:pt>
    <dgm:pt modelId="{9A0B0DBD-BFB2-4DB1-BB70-FF03DDBB7954}" type="pres">
      <dgm:prSet presAssocID="{072258E5-1ADE-488F-8038-53F70561AC4D}" presName="hierChild5" presStyleCnt="0"/>
      <dgm:spPr/>
    </dgm:pt>
    <dgm:pt modelId="{0E1C42A1-5C18-4024-B24D-2DDF1669FD0F}" type="pres">
      <dgm:prSet presAssocID="{2894E1CD-E088-445B-A4A8-0E9824B97AF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BCF0E4F-812E-4D20-96F9-01CA44061EAF}" type="pres">
      <dgm:prSet presAssocID="{56630B33-AC5C-4A63-879B-FFC4E3786617}" presName="hierRoot2" presStyleCnt="0">
        <dgm:presLayoutVars>
          <dgm:hierBranch val="init"/>
        </dgm:presLayoutVars>
      </dgm:prSet>
      <dgm:spPr/>
    </dgm:pt>
    <dgm:pt modelId="{4A614008-D2F0-467E-9B41-B56FA42148C4}" type="pres">
      <dgm:prSet presAssocID="{56630B33-AC5C-4A63-879B-FFC4E3786617}" presName="rootComposite" presStyleCnt="0"/>
      <dgm:spPr/>
    </dgm:pt>
    <dgm:pt modelId="{58D50BDF-42B1-4CDA-B0EE-51AF6C7B6F13}" type="pres">
      <dgm:prSet presAssocID="{56630B33-AC5C-4A63-879B-FFC4E3786617}" presName="rootText" presStyleLbl="node2" presStyleIdx="1" presStyleCnt="3" custScaleX="110277" custLinFactNeighborX="-13849" custLinFactNeighborY="-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0A3AA1-C9CF-4C09-8B3B-BD6534F2C198}" type="pres">
      <dgm:prSet presAssocID="{56630B33-AC5C-4A63-879B-FFC4E3786617}" presName="rootConnector" presStyleLbl="node2" presStyleIdx="1" presStyleCnt="3"/>
      <dgm:spPr/>
      <dgm:t>
        <a:bodyPr/>
        <a:lstStyle/>
        <a:p>
          <a:endParaRPr lang="ru-RU"/>
        </a:p>
      </dgm:t>
    </dgm:pt>
    <dgm:pt modelId="{95D53728-AE9F-4650-8A13-E8E6856DE0C7}" type="pres">
      <dgm:prSet presAssocID="{56630B33-AC5C-4A63-879B-FFC4E3786617}" presName="hierChild4" presStyleCnt="0"/>
      <dgm:spPr/>
    </dgm:pt>
    <dgm:pt modelId="{38B34F07-00C1-431F-B4F1-019C5201079D}" type="pres">
      <dgm:prSet presAssocID="{C47C99D8-E2CC-448A-8F9E-AC19DA5CB150}" presName="Name37" presStyleLbl="parChTrans1D3" presStyleIdx="3" presStyleCnt="9"/>
      <dgm:spPr/>
      <dgm:t>
        <a:bodyPr/>
        <a:lstStyle/>
        <a:p>
          <a:endParaRPr lang="ru-RU"/>
        </a:p>
      </dgm:t>
    </dgm:pt>
    <dgm:pt modelId="{79B6951F-4442-4DB1-8E90-000060D47A58}" type="pres">
      <dgm:prSet presAssocID="{8DBEB134-CEA6-4967-93C4-66F95961E1CD}" presName="hierRoot2" presStyleCnt="0">
        <dgm:presLayoutVars>
          <dgm:hierBranch val="init"/>
        </dgm:presLayoutVars>
      </dgm:prSet>
      <dgm:spPr/>
    </dgm:pt>
    <dgm:pt modelId="{0AB07F27-889E-4006-AA88-13A73D3122EA}" type="pres">
      <dgm:prSet presAssocID="{8DBEB134-CEA6-4967-93C4-66F95961E1CD}" presName="rootComposite" presStyleCnt="0"/>
      <dgm:spPr/>
    </dgm:pt>
    <dgm:pt modelId="{9A51AC46-A40C-4237-862A-A6F698CF3FAF}" type="pres">
      <dgm:prSet presAssocID="{8DBEB134-CEA6-4967-93C4-66F95961E1CD}" presName="rootText" presStyleLbl="node3" presStyleIdx="3" presStyleCnt="9" custLinFactNeighborX="-13849" custLinFactNeighborY="-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C44C5B-405C-492E-A36A-211FB3D8219E}" type="pres">
      <dgm:prSet presAssocID="{8DBEB134-CEA6-4967-93C4-66F95961E1CD}" presName="rootConnector" presStyleLbl="node3" presStyleIdx="3" presStyleCnt="9"/>
      <dgm:spPr/>
      <dgm:t>
        <a:bodyPr/>
        <a:lstStyle/>
        <a:p>
          <a:endParaRPr lang="ru-RU"/>
        </a:p>
      </dgm:t>
    </dgm:pt>
    <dgm:pt modelId="{0FA32E68-41B5-4FF0-8C3E-B4EE057CCE56}" type="pres">
      <dgm:prSet presAssocID="{8DBEB134-CEA6-4967-93C4-66F95961E1CD}" presName="hierChild4" presStyleCnt="0"/>
      <dgm:spPr/>
    </dgm:pt>
    <dgm:pt modelId="{E26D1CE3-8490-48F6-9427-5457966BA63A}" type="pres">
      <dgm:prSet presAssocID="{8DBEB134-CEA6-4967-93C4-66F95961E1CD}" presName="hierChild5" presStyleCnt="0"/>
      <dgm:spPr/>
    </dgm:pt>
    <dgm:pt modelId="{B3B8C72F-5BCB-4CB0-909B-018E869DCFB6}" type="pres">
      <dgm:prSet presAssocID="{31C213E4-AA65-4CB0-B11C-6AC3017E3F35}" presName="Name37" presStyleLbl="parChTrans1D3" presStyleIdx="4" presStyleCnt="9"/>
      <dgm:spPr/>
      <dgm:t>
        <a:bodyPr/>
        <a:lstStyle/>
        <a:p>
          <a:endParaRPr lang="ru-RU"/>
        </a:p>
      </dgm:t>
    </dgm:pt>
    <dgm:pt modelId="{4957EA0F-713F-4624-B746-D083B4DFAC23}" type="pres">
      <dgm:prSet presAssocID="{0EE6C4B8-3789-46D6-8C1C-7BE605B5C365}" presName="hierRoot2" presStyleCnt="0">
        <dgm:presLayoutVars>
          <dgm:hierBranch val="init"/>
        </dgm:presLayoutVars>
      </dgm:prSet>
      <dgm:spPr/>
    </dgm:pt>
    <dgm:pt modelId="{1324592B-CF76-47F7-808E-28BD5D7A95A6}" type="pres">
      <dgm:prSet presAssocID="{0EE6C4B8-3789-46D6-8C1C-7BE605B5C365}" presName="rootComposite" presStyleCnt="0"/>
      <dgm:spPr/>
    </dgm:pt>
    <dgm:pt modelId="{3E7DB787-B96C-4381-8A50-44D4DFE63536}" type="pres">
      <dgm:prSet presAssocID="{0EE6C4B8-3789-46D6-8C1C-7BE605B5C365}" presName="rootText" presStyleLbl="node3" presStyleIdx="4" presStyleCnt="9" custLinFactNeighborX="-13849" custLinFactNeighborY="-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879823-70E2-4A18-9678-054E6E2C2415}" type="pres">
      <dgm:prSet presAssocID="{0EE6C4B8-3789-46D6-8C1C-7BE605B5C365}" presName="rootConnector" presStyleLbl="node3" presStyleIdx="4" presStyleCnt="9"/>
      <dgm:spPr/>
      <dgm:t>
        <a:bodyPr/>
        <a:lstStyle/>
        <a:p>
          <a:endParaRPr lang="ru-RU"/>
        </a:p>
      </dgm:t>
    </dgm:pt>
    <dgm:pt modelId="{556CD9CC-B3D1-4CF4-9790-F52FC454AB4A}" type="pres">
      <dgm:prSet presAssocID="{0EE6C4B8-3789-46D6-8C1C-7BE605B5C365}" presName="hierChild4" presStyleCnt="0"/>
      <dgm:spPr/>
    </dgm:pt>
    <dgm:pt modelId="{F8898D1E-B14F-4F5D-9CDA-A57BAC41ECEF}" type="pres">
      <dgm:prSet presAssocID="{0EE6C4B8-3789-46D6-8C1C-7BE605B5C365}" presName="hierChild5" presStyleCnt="0"/>
      <dgm:spPr/>
    </dgm:pt>
    <dgm:pt modelId="{A36A783D-8710-4C14-BA1A-26298F851BE8}" type="pres">
      <dgm:prSet presAssocID="{2839E5B5-E823-4CF2-A8C3-EFE8711FEC07}" presName="Name37" presStyleLbl="parChTrans1D3" presStyleIdx="5" presStyleCnt="9"/>
      <dgm:spPr/>
      <dgm:t>
        <a:bodyPr/>
        <a:lstStyle/>
        <a:p>
          <a:endParaRPr lang="ru-RU"/>
        </a:p>
      </dgm:t>
    </dgm:pt>
    <dgm:pt modelId="{12B365AF-B7C3-493C-B14E-9E3361D70C25}" type="pres">
      <dgm:prSet presAssocID="{8641BD9A-64F5-4E8E-A617-8A718FF0C26F}" presName="hierRoot2" presStyleCnt="0">
        <dgm:presLayoutVars>
          <dgm:hierBranch val="init"/>
        </dgm:presLayoutVars>
      </dgm:prSet>
      <dgm:spPr/>
    </dgm:pt>
    <dgm:pt modelId="{52137F32-29CB-41E8-804C-99E16388F615}" type="pres">
      <dgm:prSet presAssocID="{8641BD9A-64F5-4E8E-A617-8A718FF0C26F}" presName="rootComposite" presStyleCnt="0"/>
      <dgm:spPr/>
    </dgm:pt>
    <dgm:pt modelId="{4399857F-C5DB-478F-A1E3-8B64AA5DF358}" type="pres">
      <dgm:prSet presAssocID="{8641BD9A-64F5-4E8E-A617-8A718FF0C26F}" presName="rootText" presStyleLbl="node3" presStyleIdx="5" presStyleCnt="9" custLinFactNeighborX="-13849" custLinFactNeighborY="-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5A9CA-FDF3-442B-97B8-6EA4B9D4EB75}" type="pres">
      <dgm:prSet presAssocID="{8641BD9A-64F5-4E8E-A617-8A718FF0C26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4CF5883-CE6A-4D72-BFAC-264AA8FE78DE}" type="pres">
      <dgm:prSet presAssocID="{8641BD9A-64F5-4E8E-A617-8A718FF0C26F}" presName="hierChild4" presStyleCnt="0"/>
      <dgm:spPr/>
    </dgm:pt>
    <dgm:pt modelId="{A53C9980-A82B-49BC-BFD8-3999370A20FA}" type="pres">
      <dgm:prSet presAssocID="{8641BD9A-64F5-4E8E-A617-8A718FF0C26F}" presName="hierChild5" presStyleCnt="0"/>
      <dgm:spPr/>
    </dgm:pt>
    <dgm:pt modelId="{A8890661-2102-4975-A27D-797B154F1576}" type="pres">
      <dgm:prSet presAssocID="{56630B33-AC5C-4A63-879B-FFC4E3786617}" presName="hierChild5" presStyleCnt="0"/>
      <dgm:spPr/>
    </dgm:pt>
    <dgm:pt modelId="{C671DD6A-FAF5-4807-8DEC-43F811030B80}" type="pres">
      <dgm:prSet presAssocID="{A0BD523A-C61C-420B-99EA-CC0E4C4E90F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B90E75E-6B42-4AAE-B898-89BB01C016BF}" type="pres">
      <dgm:prSet presAssocID="{DD8E4D74-8CA9-4411-9D3F-B3CBBEAEE5BB}" presName="hierRoot2" presStyleCnt="0">
        <dgm:presLayoutVars>
          <dgm:hierBranch val="init"/>
        </dgm:presLayoutVars>
      </dgm:prSet>
      <dgm:spPr/>
    </dgm:pt>
    <dgm:pt modelId="{B24C3E1D-677F-4B07-AD26-C0A1C4918CCC}" type="pres">
      <dgm:prSet presAssocID="{DD8E4D74-8CA9-4411-9D3F-B3CBBEAEE5BB}" presName="rootComposite" presStyleCnt="0"/>
      <dgm:spPr/>
    </dgm:pt>
    <dgm:pt modelId="{8DDD678D-86D3-4DF0-A87B-80AB119D92F1}" type="pres">
      <dgm:prSet presAssocID="{DD8E4D74-8CA9-4411-9D3F-B3CBBEAEE5BB}" presName="rootText" presStyleLbl="node2" presStyleIdx="2" presStyleCnt="3" custLinFactNeighborX="26533" custLinFactNeighborY="-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AE58F6-AAD1-496F-914C-2AAA176FEBDB}" type="pres">
      <dgm:prSet presAssocID="{DD8E4D74-8CA9-4411-9D3F-B3CBBEAEE5BB}" presName="rootConnector" presStyleLbl="node2" presStyleIdx="2" presStyleCnt="3"/>
      <dgm:spPr/>
      <dgm:t>
        <a:bodyPr/>
        <a:lstStyle/>
        <a:p>
          <a:endParaRPr lang="ru-RU"/>
        </a:p>
      </dgm:t>
    </dgm:pt>
    <dgm:pt modelId="{4EB216A9-BA91-4291-B714-14128C776F08}" type="pres">
      <dgm:prSet presAssocID="{DD8E4D74-8CA9-4411-9D3F-B3CBBEAEE5BB}" presName="hierChild4" presStyleCnt="0"/>
      <dgm:spPr/>
    </dgm:pt>
    <dgm:pt modelId="{52548D0D-E20D-4AE4-B57A-3F7B1BBE7F58}" type="pres">
      <dgm:prSet presAssocID="{D949EE40-7700-4F0D-9E0A-6E097AEF37ED}" presName="Name37" presStyleLbl="parChTrans1D3" presStyleIdx="6" presStyleCnt="9"/>
      <dgm:spPr/>
      <dgm:t>
        <a:bodyPr/>
        <a:lstStyle/>
        <a:p>
          <a:endParaRPr lang="ru-RU"/>
        </a:p>
      </dgm:t>
    </dgm:pt>
    <dgm:pt modelId="{98011A60-2697-4437-A1E6-6D0A03F6B286}" type="pres">
      <dgm:prSet presAssocID="{36DE914F-D70D-432B-9B4A-DAA552850C7E}" presName="hierRoot2" presStyleCnt="0">
        <dgm:presLayoutVars>
          <dgm:hierBranch val="init"/>
        </dgm:presLayoutVars>
      </dgm:prSet>
      <dgm:spPr/>
    </dgm:pt>
    <dgm:pt modelId="{A6D20F46-9933-4D2B-97E5-87E236410B06}" type="pres">
      <dgm:prSet presAssocID="{36DE914F-D70D-432B-9B4A-DAA552850C7E}" presName="rootComposite" presStyleCnt="0"/>
      <dgm:spPr/>
    </dgm:pt>
    <dgm:pt modelId="{8A074F87-F3CA-4837-8527-9580144DDB39}" type="pres">
      <dgm:prSet presAssocID="{36DE914F-D70D-432B-9B4A-DAA552850C7E}" presName="rootText" presStyleLbl="node3" presStyleIdx="6" presStyleCnt="9" custLinFactNeighborX="26533" custLinFactNeighborY="-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849234-FB6B-4FAD-8FFC-8860967686A9}" type="pres">
      <dgm:prSet presAssocID="{36DE914F-D70D-432B-9B4A-DAA552850C7E}" presName="rootConnector" presStyleLbl="node3" presStyleIdx="6" presStyleCnt="9"/>
      <dgm:spPr/>
      <dgm:t>
        <a:bodyPr/>
        <a:lstStyle/>
        <a:p>
          <a:endParaRPr lang="ru-RU"/>
        </a:p>
      </dgm:t>
    </dgm:pt>
    <dgm:pt modelId="{511ABAE3-33B9-4E00-B907-52F7FBB86A28}" type="pres">
      <dgm:prSet presAssocID="{36DE914F-D70D-432B-9B4A-DAA552850C7E}" presName="hierChild4" presStyleCnt="0"/>
      <dgm:spPr/>
    </dgm:pt>
    <dgm:pt modelId="{447AE916-5C0A-4E07-B606-08638585E018}" type="pres">
      <dgm:prSet presAssocID="{36DE914F-D70D-432B-9B4A-DAA552850C7E}" presName="hierChild5" presStyleCnt="0"/>
      <dgm:spPr/>
    </dgm:pt>
    <dgm:pt modelId="{0965019C-FFDD-4E83-9384-DA52C45E0743}" type="pres">
      <dgm:prSet presAssocID="{6FAAE27A-ACC4-4AE1-8DCD-7908DE6A4EEB}" presName="Name37" presStyleLbl="parChTrans1D3" presStyleIdx="7" presStyleCnt="9"/>
      <dgm:spPr/>
      <dgm:t>
        <a:bodyPr/>
        <a:lstStyle/>
        <a:p>
          <a:endParaRPr lang="ru-RU"/>
        </a:p>
      </dgm:t>
    </dgm:pt>
    <dgm:pt modelId="{A74B1A04-C978-4214-BD73-06C8D0725CA9}" type="pres">
      <dgm:prSet presAssocID="{05D0D2CA-A693-453E-95BA-775872A3ED0E}" presName="hierRoot2" presStyleCnt="0">
        <dgm:presLayoutVars>
          <dgm:hierBranch val="init"/>
        </dgm:presLayoutVars>
      </dgm:prSet>
      <dgm:spPr/>
    </dgm:pt>
    <dgm:pt modelId="{6C09BB2A-50C3-4241-BC05-DC775426BA4A}" type="pres">
      <dgm:prSet presAssocID="{05D0D2CA-A693-453E-95BA-775872A3ED0E}" presName="rootComposite" presStyleCnt="0"/>
      <dgm:spPr/>
    </dgm:pt>
    <dgm:pt modelId="{D0C8B5BD-BB17-422B-BE33-11A5B863511A}" type="pres">
      <dgm:prSet presAssocID="{05D0D2CA-A693-453E-95BA-775872A3ED0E}" presName="rootText" presStyleLbl="node3" presStyleIdx="7" presStyleCnt="9" custLinFactNeighborX="26533" custLinFactNeighborY="-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57C04A-65A2-4747-A06A-994161E6CD1E}" type="pres">
      <dgm:prSet presAssocID="{05D0D2CA-A693-453E-95BA-775872A3ED0E}" presName="rootConnector" presStyleLbl="node3" presStyleIdx="7" presStyleCnt="9"/>
      <dgm:spPr/>
      <dgm:t>
        <a:bodyPr/>
        <a:lstStyle/>
        <a:p>
          <a:endParaRPr lang="ru-RU"/>
        </a:p>
      </dgm:t>
    </dgm:pt>
    <dgm:pt modelId="{9EEE79EA-D8ED-447E-B1D2-0D43EC352972}" type="pres">
      <dgm:prSet presAssocID="{05D0D2CA-A693-453E-95BA-775872A3ED0E}" presName="hierChild4" presStyleCnt="0"/>
      <dgm:spPr/>
    </dgm:pt>
    <dgm:pt modelId="{1D673920-1740-4F39-AF59-AF4CACBC0934}" type="pres">
      <dgm:prSet presAssocID="{05D0D2CA-A693-453E-95BA-775872A3ED0E}" presName="hierChild5" presStyleCnt="0"/>
      <dgm:spPr/>
    </dgm:pt>
    <dgm:pt modelId="{FF0B415D-DD45-4470-BF4C-29AA32C1648F}" type="pres">
      <dgm:prSet presAssocID="{A9AD5460-532A-4689-91C4-EAEDD7D2C688}" presName="Name37" presStyleLbl="parChTrans1D3" presStyleIdx="8" presStyleCnt="9"/>
      <dgm:spPr/>
      <dgm:t>
        <a:bodyPr/>
        <a:lstStyle/>
        <a:p>
          <a:endParaRPr lang="ru-RU"/>
        </a:p>
      </dgm:t>
    </dgm:pt>
    <dgm:pt modelId="{83FA3520-C0CB-4DEE-B77C-0610DECBAFAF}" type="pres">
      <dgm:prSet presAssocID="{6CB16A7A-93BD-48C8-B983-90DCBB62EF9A}" presName="hierRoot2" presStyleCnt="0">
        <dgm:presLayoutVars>
          <dgm:hierBranch val="init"/>
        </dgm:presLayoutVars>
      </dgm:prSet>
      <dgm:spPr/>
    </dgm:pt>
    <dgm:pt modelId="{AB8D3C92-5BDA-4896-BF7F-C1C4BEA4D8E3}" type="pres">
      <dgm:prSet presAssocID="{6CB16A7A-93BD-48C8-B983-90DCBB62EF9A}" presName="rootComposite" presStyleCnt="0"/>
      <dgm:spPr/>
    </dgm:pt>
    <dgm:pt modelId="{67BDEAA9-7B4D-437C-A9C1-B5DFFDCD1BC9}" type="pres">
      <dgm:prSet presAssocID="{6CB16A7A-93BD-48C8-B983-90DCBB62EF9A}" presName="rootText" presStyleLbl="node3" presStyleIdx="8" presStyleCnt="9" custLinFactNeighborX="26533" custLinFactNeighborY="-8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90F9F-D220-42F6-9350-6925EF045E62}" type="pres">
      <dgm:prSet presAssocID="{6CB16A7A-93BD-48C8-B983-90DCBB62EF9A}" presName="rootConnector" presStyleLbl="node3" presStyleIdx="8" presStyleCnt="9"/>
      <dgm:spPr/>
      <dgm:t>
        <a:bodyPr/>
        <a:lstStyle/>
        <a:p>
          <a:endParaRPr lang="ru-RU"/>
        </a:p>
      </dgm:t>
    </dgm:pt>
    <dgm:pt modelId="{0A8939AB-4ADF-483F-AD5D-9D7D5C403BC4}" type="pres">
      <dgm:prSet presAssocID="{6CB16A7A-93BD-48C8-B983-90DCBB62EF9A}" presName="hierChild4" presStyleCnt="0"/>
      <dgm:spPr/>
    </dgm:pt>
    <dgm:pt modelId="{9CD99BAE-FC3F-4356-AF9B-6CEF7C97DEF8}" type="pres">
      <dgm:prSet presAssocID="{6CB16A7A-93BD-48C8-B983-90DCBB62EF9A}" presName="hierChild5" presStyleCnt="0"/>
      <dgm:spPr/>
    </dgm:pt>
    <dgm:pt modelId="{0E643A65-28C7-4B79-8BDE-B03350A78F67}" type="pres">
      <dgm:prSet presAssocID="{DD8E4D74-8CA9-4411-9D3F-B3CBBEAEE5BB}" presName="hierChild5" presStyleCnt="0"/>
      <dgm:spPr/>
    </dgm:pt>
    <dgm:pt modelId="{9CFCC9FF-4126-46E3-A305-C343004162A4}" type="pres">
      <dgm:prSet presAssocID="{7C871E83-FD0B-45F1-A34E-3CBEC11251B2}" presName="hierChild3" presStyleCnt="0"/>
      <dgm:spPr/>
    </dgm:pt>
  </dgm:ptLst>
  <dgm:cxnLst>
    <dgm:cxn modelId="{EAD75902-2189-4F39-AFD4-131282CDADB7}" type="presOf" srcId="{0EE6C4B8-3789-46D6-8C1C-7BE605B5C365}" destId="{7D879823-70E2-4A18-9678-054E6E2C2415}" srcOrd="1" destOrd="0" presId="urn:microsoft.com/office/officeart/2005/8/layout/orgChart1"/>
    <dgm:cxn modelId="{63F4DCF7-38CB-449B-86A2-B9E86BF669E6}" type="presOf" srcId="{46FBC594-C98D-426A-8E65-F2C4E0820E2C}" destId="{52639D4E-8A8C-476C-9773-12B013FCA271}" srcOrd="0" destOrd="0" presId="urn:microsoft.com/office/officeart/2005/8/layout/orgChart1"/>
    <dgm:cxn modelId="{B6DFE660-7F35-4B42-8C6E-59CDC7928B06}" type="presOf" srcId="{2354553F-CD08-4EB0-BFAF-A25D615ED7AD}" destId="{38576501-6B9F-4372-A300-45FCF12559D0}" srcOrd="1" destOrd="0" presId="urn:microsoft.com/office/officeart/2005/8/layout/orgChart1"/>
    <dgm:cxn modelId="{178F56A9-5A16-4DA6-A60B-BF81ABBEB2BA}" srcId="{072258E5-1ADE-488F-8038-53F70561AC4D}" destId="{290DFFB0-E94E-4CC3-AB0A-5E3477A1347B}" srcOrd="2" destOrd="0" parTransId="{AF019E06-7686-4A35-B681-6EB862C90F59}" sibTransId="{AC2CF8BC-17DF-4E67-9B59-6EDAFE5652F4}"/>
    <dgm:cxn modelId="{9BC97C5A-6E9C-4B52-B3EC-22BCF11F4871}" srcId="{7C871E83-FD0B-45F1-A34E-3CBEC11251B2}" destId="{DD8E4D74-8CA9-4411-9D3F-B3CBBEAEE5BB}" srcOrd="2" destOrd="0" parTransId="{A0BD523A-C61C-420B-99EA-CC0E4C4E90F9}" sibTransId="{2F4BA15E-A433-4D46-9B72-4E0223133A02}"/>
    <dgm:cxn modelId="{A965A0AC-60C2-424A-909A-B6B496487A5F}" type="presOf" srcId="{8DBEB134-CEA6-4967-93C4-66F95961E1CD}" destId="{65C44C5B-405C-492E-A36A-211FB3D8219E}" srcOrd="1" destOrd="0" presId="urn:microsoft.com/office/officeart/2005/8/layout/orgChart1"/>
    <dgm:cxn modelId="{4698579A-5EC3-4718-B52E-FB8F9DA16029}" srcId="{072258E5-1ADE-488F-8038-53F70561AC4D}" destId="{787EF5B1-303F-4C99-B8B1-42987AF6AFE4}" srcOrd="1" destOrd="0" parTransId="{09969782-D0A7-4330-878D-7BA2C7CC4DC5}" sibTransId="{1CEF4939-44A2-4661-A283-4D68EBDEC86E}"/>
    <dgm:cxn modelId="{C06CF4E5-8B89-4B89-996D-81E6F4D5F9FF}" type="presOf" srcId="{2894E1CD-E088-445B-A4A8-0E9824B97AFA}" destId="{0E1C42A1-5C18-4024-B24D-2DDF1669FD0F}" srcOrd="0" destOrd="0" presId="urn:microsoft.com/office/officeart/2005/8/layout/orgChart1"/>
    <dgm:cxn modelId="{CE95C9FD-BCC5-4A23-BD87-438BF26F4A98}" type="presOf" srcId="{DD8E4D74-8CA9-4411-9D3F-B3CBBEAEE5BB}" destId="{8DDD678D-86D3-4DF0-A87B-80AB119D92F1}" srcOrd="0" destOrd="0" presId="urn:microsoft.com/office/officeart/2005/8/layout/orgChart1"/>
    <dgm:cxn modelId="{D184169F-5B25-4B75-8EA2-D0710569E5F1}" type="presOf" srcId="{8641BD9A-64F5-4E8E-A617-8A718FF0C26F}" destId="{4399857F-C5DB-478F-A1E3-8B64AA5DF358}" srcOrd="0" destOrd="0" presId="urn:microsoft.com/office/officeart/2005/8/layout/orgChart1"/>
    <dgm:cxn modelId="{8D6BF948-B184-41B4-B64C-CF7C248C3074}" srcId="{7C871E83-FD0B-45F1-A34E-3CBEC11251B2}" destId="{56630B33-AC5C-4A63-879B-FFC4E3786617}" srcOrd="1" destOrd="0" parTransId="{2894E1CD-E088-445B-A4A8-0E9824B97AFA}" sibTransId="{FDFCCBCD-DD22-4506-B4F2-B74C3D19B8A4}"/>
    <dgm:cxn modelId="{03C35D5A-AA56-4B8C-A05A-8FF65066EE88}" type="presOf" srcId="{072258E5-1ADE-488F-8038-53F70561AC4D}" destId="{B26A03CB-5BC4-476B-BBAB-5569B15D25E8}" srcOrd="0" destOrd="0" presId="urn:microsoft.com/office/officeart/2005/8/layout/orgChart1"/>
    <dgm:cxn modelId="{BA966666-B8AA-4D81-A612-D1105A51AA4F}" type="presOf" srcId="{787EF5B1-303F-4C99-B8B1-42987AF6AFE4}" destId="{5E8C4C0E-5CB2-4F7D-B245-A556ACE7B3B1}" srcOrd="0" destOrd="0" presId="urn:microsoft.com/office/officeart/2005/8/layout/orgChart1"/>
    <dgm:cxn modelId="{1203202F-2556-45A5-8069-C671657FD79E}" type="presOf" srcId="{DD8E4D74-8CA9-4411-9D3F-B3CBBEAEE5BB}" destId="{82AE58F6-AAD1-496F-914C-2AAA176FEBDB}" srcOrd="1" destOrd="0" presId="urn:microsoft.com/office/officeart/2005/8/layout/orgChart1"/>
    <dgm:cxn modelId="{6D230D04-F1C2-4D8F-A2E1-0BC50F29A2D5}" srcId="{072258E5-1ADE-488F-8038-53F70561AC4D}" destId="{2354553F-CD08-4EB0-BFAF-A25D615ED7AD}" srcOrd="0" destOrd="0" parTransId="{B6A5C974-38C0-4B79-9989-FBFED8E330F7}" sibTransId="{8F9024B9-8DE9-4658-B26A-7B91136BA372}"/>
    <dgm:cxn modelId="{2565C089-7348-4F32-A677-3BD051BC2FA2}" srcId="{DD8E4D74-8CA9-4411-9D3F-B3CBBEAEE5BB}" destId="{6CB16A7A-93BD-48C8-B983-90DCBB62EF9A}" srcOrd="2" destOrd="0" parTransId="{A9AD5460-532A-4689-91C4-EAEDD7D2C688}" sibTransId="{27DEA89C-81C7-49E2-8C9F-AB39F6E828DA}"/>
    <dgm:cxn modelId="{EF2FB60C-D82C-4A31-B39E-D052CED84ED9}" type="presOf" srcId="{31C213E4-AA65-4CB0-B11C-6AC3017E3F35}" destId="{B3B8C72F-5BCB-4CB0-909B-018E869DCFB6}" srcOrd="0" destOrd="0" presId="urn:microsoft.com/office/officeart/2005/8/layout/orgChart1"/>
    <dgm:cxn modelId="{69609356-9721-48F3-BA30-2062DD252DB2}" srcId="{46FBC594-C98D-426A-8E65-F2C4E0820E2C}" destId="{7C871E83-FD0B-45F1-A34E-3CBEC11251B2}" srcOrd="0" destOrd="0" parTransId="{C92F986B-7ADF-4DEE-948B-F570D400BA8A}" sibTransId="{AC9F430A-44A9-4585-B24F-CA4DCECD6924}"/>
    <dgm:cxn modelId="{79EFEB0A-4855-47AC-B6B4-813EB92C5E28}" type="presOf" srcId="{072258E5-1ADE-488F-8038-53F70561AC4D}" destId="{4452F2D6-7B1F-40C8-978E-353323AC57E9}" srcOrd="1" destOrd="0" presId="urn:microsoft.com/office/officeart/2005/8/layout/orgChart1"/>
    <dgm:cxn modelId="{3BC73709-84D5-4B9F-B729-DFB067FCEF59}" type="presOf" srcId="{7C871E83-FD0B-45F1-A34E-3CBEC11251B2}" destId="{1F8243FA-7AC7-4787-BDEE-99864211EA88}" srcOrd="0" destOrd="0" presId="urn:microsoft.com/office/officeart/2005/8/layout/orgChart1"/>
    <dgm:cxn modelId="{26E4D184-1AC8-438C-960B-AE4E34B6FC5E}" type="presOf" srcId="{0EE6C4B8-3789-46D6-8C1C-7BE605B5C365}" destId="{3E7DB787-B96C-4381-8A50-44D4DFE63536}" srcOrd="0" destOrd="0" presId="urn:microsoft.com/office/officeart/2005/8/layout/orgChart1"/>
    <dgm:cxn modelId="{80D27792-109B-463A-8AE1-A57A23FD6B94}" type="presOf" srcId="{290DFFB0-E94E-4CC3-AB0A-5E3477A1347B}" destId="{8528FA9B-A828-4287-A0E7-18D70DEF1867}" srcOrd="1" destOrd="0" presId="urn:microsoft.com/office/officeart/2005/8/layout/orgChart1"/>
    <dgm:cxn modelId="{5792C972-FEBB-463D-9116-51005CCE6AED}" type="presOf" srcId="{6CB16A7A-93BD-48C8-B983-90DCBB62EF9A}" destId="{E4490F9F-D220-42F6-9350-6925EF045E62}" srcOrd="1" destOrd="0" presId="urn:microsoft.com/office/officeart/2005/8/layout/orgChart1"/>
    <dgm:cxn modelId="{E55D1FC7-BA42-45A1-8C29-B361E063D0C2}" type="presOf" srcId="{8641BD9A-64F5-4E8E-A617-8A718FF0C26F}" destId="{3BD5A9CA-FDF3-442B-97B8-6EA4B9D4EB75}" srcOrd="1" destOrd="0" presId="urn:microsoft.com/office/officeart/2005/8/layout/orgChart1"/>
    <dgm:cxn modelId="{B80E5DAA-07B4-400D-B344-774E7AD8DAAE}" type="presOf" srcId="{36DE914F-D70D-432B-9B4A-DAA552850C7E}" destId="{8A074F87-F3CA-4837-8527-9580144DDB39}" srcOrd="0" destOrd="0" presId="urn:microsoft.com/office/officeart/2005/8/layout/orgChart1"/>
    <dgm:cxn modelId="{9E4F61CA-2B94-4266-BA59-75E307D9B861}" type="presOf" srcId="{6FAAE27A-ACC4-4AE1-8DCD-7908DE6A4EEB}" destId="{0965019C-FFDD-4E83-9384-DA52C45E0743}" srcOrd="0" destOrd="0" presId="urn:microsoft.com/office/officeart/2005/8/layout/orgChart1"/>
    <dgm:cxn modelId="{BFCC7205-A62D-4CE7-8558-93141A68024B}" type="presOf" srcId="{B6A5C974-38C0-4B79-9989-FBFED8E330F7}" destId="{9503CF03-FF46-469B-9EBB-9D1CE01B56CB}" srcOrd="0" destOrd="0" presId="urn:microsoft.com/office/officeart/2005/8/layout/orgChart1"/>
    <dgm:cxn modelId="{EE47964C-7A44-4861-97A0-981A25E14A9E}" type="presOf" srcId="{290DFFB0-E94E-4CC3-AB0A-5E3477A1347B}" destId="{81D7DB9D-0503-418D-996A-05A1CBFC1E05}" srcOrd="0" destOrd="0" presId="urn:microsoft.com/office/officeart/2005/8/layout/orgChart1"/>
    <dgm:cxn modelId="{D5F2A664-92F5-4F96-99DB-EB3D4231AD33}" type="presOf" srcId="{A9AD5460-532A-4689-91C4-EAEDD7D2C688}" destId="{FF0B415D-DD45-4470-BF4C-29AA32C1648F}" srcOrd="0" destOrd="0" presId="urn:microsoft.com/office/officeart/2005/8/layout/orgChart1"/>
    <dgm:cxn modelId="{3FC8152A-0514-47B1-817B-84213EA3745F}" srcId="{56630B33-AC5C-4A63-879B-FFC4E3786617}" destId="{8641BD9A-64F5-4E8E-A617-8A718FF0C26F}" srcOrd="2" destOrd="0" parTransId="{2839E5B5-E823-4CF2-A8C3-EFE8711FEC07}" sibTransId="{30A71C6C-2CFD-4DA0-A048-42042822ECFC}"/>
    <dgm:cxn modelId="{E3F6CD8C-6FC9-474B-BB6D-C279869BCEBB}" type="presOf" srcId="{05D0D2CA-A693-453E-95BA-775872A3ED0E}" destId="{D0C8B5BD-BB17-422B-BE33-11A5B863511A}" srcOrd="0" destOrd="0" presId="urn:microsoft.com/office/officeart/2005/8/layout/orgChart1"/>
    <dgm:cxn modelId="{D4B28642-32FD-4E0B-82B2-F3884AF6C28C}" type="presOf" srcId="{56630B33-AC5C-4A63-879B-FFC4E3786617}" destId="{460A3AA1-C9CF-4C09-8B3B-BD6534F2C198}" srcOrd="1" destOrd="0" presId="urn:microsoft.com/office/officeart/2005/8/layout/orgChart1"/>
    <dgm:cxn modelId="{8A75B6FB-81C0-4B36-AF36-450C34480565}" type="presOf" srcId="{6CB16A7A-93BD-48C8-B983-90DCBB62EF9A}" destId="{67BDEAA9-7B4D-437C-A9C1-B5DFFDCD1BC9}" srcOrd="0" destOrd="0" presId="urn:microsoft.com/office/officeart/2005/8/layout/orgChart1"/>
    <dgm:cxn modelId="{121521D2-8A3D-4304-AAB8-498998D23905}" type="presOf" srcId="{A0BD523A-C61C-420B-99EA-CC0E4C4E90F9}" destId="{C671DD6A-FAF5-4807-8DEC-43F811030B80}" srcOrd="0" destOrd="0" presId="urn:microsoft.com/office/officeart/2005/8/layout/orgChart1"/>
    <dgm:cxn modelId="{779C4C54-4199-4230-8A69-20DD5A67CBE0}" type="presOf" srcId="{C47C99D8-E2CC-448A-8F9E-AC19DA5CB150}" destId="{38B34F07-00C1-431F-B4F1-019C5201079D}" srcOrd="0" destOrd="0" presId="urn:microsoft.com/office/officeart/2005/8/layout/orgChart1"/>
    <dgm:cxn modelId="{2BA53EDD-03AF-41D0-82FE-941CBEB2E565}" type="presOf" srcId="{2839E5B5-E823-4CF2-A8C3-EFE8711FEC07}" destId="{A36A783D-8710-4C14-BA1A-26298F851BE8}" srcOrd="0" destOrd="0" presId="urn:microsoft.com/office/officeart/2005/8/layout/orgChart1"/>
    <dgm:cxn modelId="{0FF8B89F-6382-47AB-AE46-412A08E69EB7}" type="presOf" srcId="{D949EE40-7700-4F0D-9E0A-6E097AEF37ED}" destId="{52548D0D-E20D-4AE4-B57A-3F7B1BBE7F58}" srcOrd="0" destOrd="0" presId="urn:microsoft.com/office/officeart/2005/8/layout/orgChart1"/>
    <dgm:cxn modelId="{2C7D19F8-8564-43C6-B2D9-6991BD67C2C5}" type="presOf" srcId="{AF019E06-7686-4A35-B681-6EB862C90F59}" destId="{D19F298C-26F5-4B7D-AAFD-8F32FB86DB83}" srcOrd="0" destOrd="0" presId="urn:microsoft.com/office/officeart/2005/8/layout/orgChart1"/>
    <dgm:cxn modelId="{988EEBB0-7EEF-4B20-899B-026817B04A8D}" type="presOf" srcId="{7C871E83-FD0B-45F1-A34E-3CBEC11251B2}" destId="{376A6401-A7CC-4529-8EE3-374071F4766C}" srcOrd="1" destOrd="0" presId="urn:microsoft.com/office/officeart/2005/8/layout/orgChart1"/>
    <dgm:cxn modelId="{2E889D21-2BC4-4F19-BDB9-E479C39D6101}" type="presOf" srcId="{787EF5B1-303F-4C99-B8B1-42987AF6AFE4}" destId="{FE07A5A7-F6C4-46B0-A237-0FBEDBF45821}" srcOrd="1" destOrd="0" presId="urn:microsoft.com/office/officeart/2005/8/layout/orgChart1"/>
    <dgm:cxn modelId="{7F4C5DA6-0FFA-4829-958E-749EB8A2F6AD}" srcId="{DD8E4D74-8CA9-4411-9D3F-B3CBBEAEE5BB}" destId="{05D0D2CA-A693-453E-95BA-775872A3ED0E}" srcOrd="1" destOrd="0" parTransId="{6FAAE27A-ACC4-4AE1-8DCD-7908DE6A4EEB}" sibTransId="{D2A1DF06-AC43-424E-8D18-08F0BAE6F228}"/>
    <dgm:cxn modelId="{E2B9A731-ACFB-4E0D-8714-7FDCA8202FDE}" srcId="{56630B33-AC5C-4A63-879B-FFC4E3786617}" destId="{0EE6C4B8-3789-46D6-8C1C-7BE605B5C365}" srcOrd="1" destOrd="0" parTransId="{31C213E4-AA65-4CB0-B11C-6AC3017E3F35}" sibTransId="{D28D712E-B6F6-4F41-BB34-E5F13761AF9B}"/>
    <dgm:cxn modelId="{CE9EB28E-9DAE-4E4D-9992-A8590828470B}" srcId="{DD8E4D74-8CA9-4411-9D3F-B3CBBEAEE5BB}" destId="{36DE914F-D70D-432B-9B4A-DAA552850C7E}" srcOrd="0" destOrd="0" parTransId="{D949EE40-7700-4F0D-9E0A-6E097AEF37ED}" sibTransId="{5703283F-DA75-4E3A-8892-A194845999F9}"/>
    <dgm:cxn modelId="{770C34D2-75CE-4DD0-BCCB-381F3B2FE44B}" type="presOf" srcId="{DF2E9E00-43D5-415D-8580-B142B3895B7C}" destId="{24DEF09D-C7D9-436D-8D23-36F7CCEC4AD9}" srcOrd="0" destOrd="0" presId="urn:microsoft.com/office/officeart/2005/8/layout/orgChart1"/>
    <dgm:cxn modelId="{2BA477AE-881B-4272-AF99-5B18C227C83E}" type="presOf" srcId="{2354553F-CD08-4EB0-BFAF-A25D615ED7AD}" destId="{6822B3B1-4BCC-438C-B2E4-881782D1584B}" srcOrd="0" destOrd="0" presId="urn:microsoft.com/office/officeart/2005/8/layout/orgChart1"/>
    <dgm:cxn modelId="{714C2152-F6F0-4F54-BC75-4A6CE00EA310}" srcId="{56630B33-AC5C-4A63-879B-FFC4E3786617}" destId="{8DBEB134-CEA6-4967-93C4-66F95961E1CD}" srcOrd="0" destOrd="0" parTransId="{C47C99D8-E2CC-448A-8F9E-AC19DA5CB150}" sibTransId="{33665485-5F96-4CAF-A575-E90D358D8844}"/>
    <dgm:cxn modelId="{50D0B645-148D-456B-BADE-5CA94FFAA7A3}" srcId="{7C871E83-FD0B-45F1-A34E-3CBEC11251B2}" destId="{072258E5-1ADE-488F-8038-53F70561AC4D}" srcOrd="0" destOrd="0" parTransId="{DF2E9E00-43D5-415D-8580-B142B3895B7C}" sibTransId="{342D71CE-D365-4027-88EB-BB231599E847}"/>
    <dgm:cxn modelId="{CF3AF521-BE32-47D3-AA7F-1B66908068CC}" type="presOf" srcId="{56630B33-AC5C-4A63-879B-FFC4E3786617}" destId="{58D50BDF-42B1-4CDA-B0EE-51AF6C7B6F13}" srcOrd="0" destOrd="0" presId="urn:microsoft.com/office/officeart/2005/8/layout/orgChart1"/>
    <dgm:cxn modelId="{F58B6952-E433-40FC-9FA8-64307B1595C0}" type="presOf" srcId="{05D0D2CA-A693-453E-95BA-775872A3ED0E}" destId="{F157C04A-65A2-4747-A06A-994161E6CD1E}" srcOrd="1" destOrd="0" presId="urn:microsoft.com/office/officeart/2005/8/layout/orgChart1"/>
    <dgm:cxn modelId="{BD91C0A0-C3C2-4E55-A946-E67D80FCBD29}" type="presOf" srcId="{36DE914F-D70D-432B-9B4A-DAA552850C7E}" destId="{5D849234-FB6B-4FAD-8FFC-8860967686A9}" srcOrd="1" destOrd="0" presId="urn:microsoft.com/office/officeart/2005/8/layout/orgChart1"/>
    <dgm:cxn modelId="{09B18357-962A-4CFB-ADC8-92A5A686AB1B}" type="presOf" srcId="{09969782-D0A7-4330-878D-7BA2C7CC4DC5}" destId="{2B9D92BD-7460-45C3-903C-1664D7C7EA3A}" srcOrd="0" destOrd="0" presId="urn:microsoft.com/office/officeart/2005/8/layout/orgChart1"/>
    <dgm:cxn modelId="{D0C03BB3-1C6C-483F-959A-78336E6A7C9C}" type="presOf" srcId="{8DBEB134-CEA6-4967-93C4-66F95961E1CD}" destId="{9A51AC46-A40C-4237-862A-A6F698CF3FAF}" srcOrd="0" destOrd="0" presId="urn:microsoft.com/office/officeart/2005/8/layout/orgChart1"/>
    <dgm:cxn modelId="{77B0FA99-F89B-404C-9C85-C6C564E1AE74}" type="presParOf" srcId="{52639D4E-8A8C-476C-9773-12B013FCA271}" destId="{24EBB995-5385-4348-AD5B-333532CBA5C6}" srcOrd="0" destOrd="0" presId="urn:microsoft.com/office/officeart/2005/8/layout/orgChart1"/>
    <dgm:cxn modelId="{A285D85C-9B05-4ACE-923D-CA4BE9D80A63}" type="presParOf" srcId="{24EBB995-5385-4348-AD5B-333532CBA5C6}" destId="{BE1EC757-8A4F-4C0F-9AEF-1645DBF4E610}" srcOrd="0" destOrd="0" presId="urn:microsoft.com/office/officeart/2005/8/layout/orgChart1"/>
    <dgm:cxn modelId="{1FAE0222-C03F-4B85-9930-20C64496A08F}" type="presParOf" srcId="{BE1EC757-8A4F-4C0F-9AEF-1645DBF4E610}" destId="{1F8243FA-7AC7-4787-BDEE-99864211EA88}" srcOrd="0" destOrd="0" presId="urn:microsoft.com/office/officeart/2005/8/layout/orgChart1"/>
    <dgm:cxn modelId="{FBEEAB60-885F-4389-9CC7-EB0E934B2BAA}" type="presParOf" srcId="{BE1EC757-8A4F-4C0F-9AEF-1645DBF4E610}" destId="{376A6401-A7CC-4529-8EE3-374071F4766C}" srcOrd="1" destOrd="0" presId="urn:microsoft.com/office/officeart/2005/8/layout/orgChart1"/>
    <dgm:cxn modelId="{4F4601FD-938B-4E8A-8C80-45BDF4EA2337}" type="presParOf" srcId="{24EBB995-5385-4348-AD5B-333532CBA5C6}" destId="{4200A957-CB3F-4190-B9EC-CC638D1656E7}" srcOrd="1" destOrd="0" presId="urn:microsoft.com/office/officeart/2005/8/layout/orgChart1"/>
    <dgm:cxn modelId="{15AAF99B-38FB-405B-A091-86410CF69F98}" type="presParOf" srcId="{4200A957-CB3F-4190-B9EC-CC638D1656E7}" destId="{24DEF09D-C7D9-436D-8D23-36F7CCEC4AD9}" srcOrd="0" destOrd="0" presId="urn:microsoft.com/office/officeart/2005/8/layout/orgChart1"/>
    <dgm:cxn modelId="{EC1717E0-2479-47DA-953F-BCA46C3F76C8}" type="presParOf" srcId="{4200A957-CB3F-4190-B9EC-CC638D1656E7}" destId="{3327F4D6-5D6B-49A2-8DF5-DBE8A7BA41AC}" srcOrd="1" destOrd="0" presId="urn:microsoft.com/office/officeart/2005/8/layout/orgChart1"/>
    <dgm:cxn modelId="{E61BBD05-E601-48A2-A7D9-CD3D07814B9D}" type="presParOf" srcId="{3327F4D6-5D6B-49A2-8DF5-DBE8A7BA41AC}" destId="{D0247619-4E9A-4C9D-B711-7D0C2EF6D416}" srcOrd="0" destOrd="0" presId="urn:microsoft.com/office/officeart/2005/8/layout/orgChart1"/>
    <dgm:cxn modelId="{7C72BEEC-EC33-4F2D-BD4B-35EA4B99F122}" type="presParOf" srcId="{D0247619-4E9A-4C9D-B711-7D0C2EF6D416}" destId="{B26A03CB-5BC4-476B-BBAB-5569B15D25E8}" srcOrd="0" destOrd="0" presId="urn:microsoft.com/office/officeart/2005/8/layout/orgChart1"/>
    <dgm:cxn modelId="{3C55880C-7A56-4E2A-8C80-2AE940C4E4C9}" type="presParOf" srcId="{D0247619-4E9A-4C9D-B711-7D0C2EF6D416}" destId="{4452F2D6-7B1F-40C8-978E-353323AC57E9}" srcOrd="1" destOrd="0" presId="urn:microsoft.com/office/officeart/2005/8/layout/orgChart1"/>
    <dgm:cxn modelId="{722C2101-BE05-4311-BE25-B59074373C2B}" type="presParOf" srcId="{3327F4D6-5D6B-49A2-8DF5-DBE8A7BA41AC}" destId="{C37C2FC0-0EF4-4C97-AAFF-771F3C8DCD39}" srcOrd="1" destOrd="0" presId="urn:microsoft.com/office/officeart/2005/8/layout/orgChart1"/>
    <dgm:cxn modelId="{9D7DC818-9B46-4856-81B6-C9455E3608E1}" type="presParOf" srcId="{C37C2FC0-0EF4-4C97-AAFF-771F3C8DCD39}" destId="{9503CF03-FF46-469B-9EBB-9D1CE01B56CB}" srcOrd="0" destOrd="0" presId="urn:microsoft.com/office/officeart/2005/8/layout/orgChart1"/>
    <dgm:cxn modelId="{26286F10-733F-4DA2-8C5C-415E9941EC73}" type="presParOf" srcId="{C37C2FC0-0EF4-4C97-AAFF-771F3C8DCD39}" destId="{7760DA4D-8671-46D6-AC7F-FD01F9693168}" srcOrd="1" destOrd="0" presId="urn:microsoft.com/office/officeart/2005/8/layout/orgChart1"/>
    <dgm:cxn modelId="{1B7A01A3-981C-4A61-944A-EB6A94EECF86}" type="presParOf" srcId="{7760DA4D-8671-46D6-AC7F-FD01F9693168}" destId="{5A6CD88E-E06C-4CF8-9047-55975C7DD59C}" srcOrd="0" destOrd="0" presId="urn:microsoft.com/office/officeart/2005/8/layout/orgChart1"/>
    <dgm:cxn modelId="{AAA111CE-32B3-4175-9F53-1578FB0D26D2}" type="presParOf" srcId="{5A6CD88E-E06C-4CF8-9047-55975C7DD59C}" destId="{6822B3B1-4BCC-438C-B2E4-881782D1584B}" srcOrd="0" destOrd="0" presId="urn:microsoft.com/office/officeart/2005/8/layout/orgChart1"/>
    <dgm:cxn modelId="{4DC53628-AF23-4056-996F-3C7DCDE99DFE}" type="presParOf" srcId="{5A6CD88E-E06C-4CF8-9047-55975C7DD59C}" destId="{38576501-6B9F-4372-A300-45FCF12559D0}" srcOrd="1" destOrd="0" presId="urn:microsoft.com/office/officeart/2005/8/layout/orgChart1"/>
    <dgm:cxn modelId="{53CF14CA-533C-43E7-AB40-8042E031270C}" type="presParOf" srcId="{7760DA4D-8671-46D6-AC7F-FD01F9693168}" destId="{BD8C75E5-BCEA-41BC-B5C5-89512C3CD748}" srcOrd="1" destOrd="0" presId="urn:microsoft.com/office/officeart/2005/8/layout/orgChart1"/>
    <dgm:cxn modelId="{859DB58C-9702-4E5B-8582-14C204597D92}" type="presParOf" srcId="{7760DA4D-8671-46D6-AC7F-FD01F9693168}" destId="{742DD1F9-6392-495E-AEC3-EB9E6E45EC7B}" srcOrd="2" destOrd="0" presId="urn:microsoft.com/office/officeart/2005/8/layout/orgChart1"/>
    <dgm:cxn modelId="{B22A7AC5-6804-485E-A400-2A5846E370E9}" type="presParOf" srcId="{C37C2FC0-0EF4-4C97-AAFF-771F3C8DCD39}" destId="{2B9D92BD-7460-45C3-903C-1664D7C7EA3A}" srcOrd="2" destOrd="0" presId="urn:microsoft.com/office/officeart/2005/8/layout/orgChart1"/>
    <dgm:cxn modelId="{8D43580F-AEF6-4800-9B49-DDADDFCD1E06}" type="presParOf" srcId="{C37C2FC0-0EF4-4C97-AAFF-771F3C8DCD39}" destId="{C431D326-0F89-4F41-B928-A45893EDC6C9}" srcOrd="3" destOrd="0" presId="urn:microsoft.com/office/officeart/2005/8/layout/orgChart1"/>
    <dgm:cxn modelId="{71EBD270-2C20-47E1-9CA0-9B5ACD1D687F}" type="presParOf" srcId="{C431D326-0F89-4F41-B928-A45893EDC6C9}" destId="{3FCDC719-9D5D-46C4-A3FC-4080380DEFE8}" srcOrd="0" destOrd="0" presId="urn:microsoft.com/office/officeart/2005/8/layout/orgChart1"/>
    <dgm:cxn modelId="{905AEDE7-4D0A-47A7-9D4A-E4DE97613532}" type="presParOf" srcId="{3FCDC719-9D5D-46C4-A3FC-4080380DEFE8}" destId="{5E8C4C0E-5CB2-4F7D-B245-A556ACE7B3B1}" srcOrd="0" destOrd="0" presId="urn:microsoft.com/office/officeart/2005/8/layout/orgChart1"/>
    <dgm:cxn modelId="{57D44C86-CF3D-43F3-97F7-6DFFC2074C1F}" type="presParOf" srcId="{3FCDC719-9D5D-46C4-A3FC-4080380DEFE8}" destId="{FE07A5A7-F6C4-46B0-A237-0FBEDBF45821}" srcOrd="1" destOrd="0" presId="urn:microsoft.com/office/officeart/2005/8/layout/orgChart1"/>
    <dgm:cxn modelId="{FED2AD39-139B-4DAC-A698-71F022CE446B}" type="presParOf" srcId="{C431D326-0F89-4F41-B928-A45893EDC6C9}" destId="{D79FB6FB-1288-4413-965A-9A8BE674FAEB}" srcOrd="1" destOrd="0" presId="urn:microsoft.com/office/officeart/2005/8/layout/orgChart1"/>
    <dgm:cxn modelId="{99349A6C-2D08-47B9-81A0-06A6C3DE44F4}" type="presParOf" srcId="{C431D326-0F89-4F41-B928-A45893EDC6C9}" destId="{A6EE2D30-7278-4DFB-A8D9-D5ABC29A5938}" srcOrd="2" destOrd="0" presId="urn:microsoft.com/office/officeart/2005/8/layout/orgChart1"/>
    <dgm:cxn modelId="{CFD5B77D-E3F0-4CDB-ACF0-B88B570772F7}" type="presParOf" srcId="{C37C2FC0-0EF4-4C97-AAFF-771F3C8DCD39}" destId="{D19F298C-26F5-4B7D-AAFD-8F32FB86DB83}" srcOrd="4" destOrd="0" presId="urn:microsoft.com/office/officeart/2005/8/layout/orgChart1"/>
    <dgm:cxn modelId="{44D1CF74-4C4F-4E0A-9011-33F216994816}" type="presParOf" srcId="{C37C2FC0-0EF4-4C97-AAFF-771F3C8DCD39}" destId="{384D8957-F6F3-44CA-B54B-74FA2624E311}" srcOrd="5" destOrd="0" presId="urn:microsoft.com/office/officeart/2005/8/layout/orgChart1"/>
    <dgm:cxn modelId="{730F31B3-5BCE-4490-8416-34383433980E}" type="presParOf" srcId="{384D8957-F6F3-44CA-B54B-74FA2624E311}" destId="{34F2D060-C0E7-4297-946D-5F2FA4E961AE}" srcOrd="0" destOrd="0" presId="urn:microsoft.com/office/officeart/2005/8/layout/orgChart1"/>
    <dgm:cxn modelId="{B66C26AE-2CC8-49B0-BD6F-8E3FAAAB49CD}" type="presParOf" srcId="{34F2D060-C0E7-4297-946D-5F2FA4E961AE}" destId="{81D7DB9D-0503-418D-996A-05A1CBFC1E05}" srcOrd="0" destOrd="0" presId="urn:microsoft.com/office/officeart/2005/8/layout/orgChart1"/>
    <dgm:cxn modelId="{CA5BDF29-368F-4565-9CAF-C28F8BC1DADE}" type="presParOf" srcId="{34F2D060-C0E7-4297-946D-5F2FA4E961AE}" destId="{8528FA9B-A828-4287-A0E7-18D70DEF1867}" srcOrd="1" destOrd="0" presId="urn:microsoft.com/office/officeart/2005/8/layout/orgChart1"/>
    <dgm:cxn modelId="{4A94747A-0846-435A-80F8-3EBF4BE84F2A}" type="presParOf" srcId="{384D8957-F6F3-44CA-B54B-74FA2624E311}" destId="{79D1E88C-CD96-450F-969A-4D18FCAEBC5D}" srcOrd="1" destOrd="0" presId="urn:microsoft.com/office/officeart/2005/8/layout/orgChart1"/>
    <dgm:cxn modelId="{E5B3B4F5-9825-4E57-92F4-025F87BF06DA}" type="presParOf" srcId="{384D8957-F6F3-44CA-B54B-74FA2624E311}" destId="{6A9F9239-1BE1-45D1-A963-959B7793741B}" srcOrd="2" destOrd="0" presId="urn:microsoft.com/office/officeart/2005/8/layout/orgChart1"/>
    <dgm:cxn modelId="{962A145D-C78D-4E67-9A66-93AFF1E5DC6B}" type="presParOf" srcId="{3327F4D6-5D6B-49A2-8DF5-DBE8A7BA41AC}" destId="{9A0B0DBD-BFB2-4DB1-BB70-FF03DDBB7954}" srcOrd="2" destOrd="0" presId="urn:microsoft.com/office/officeart/2005/8/layout/orgChart1"/>
    <dgm:cxn modelId="{55B41CAA-4825-4D8F-BEB9-8D8AE3A5EC75}" type="presParOf" srcId="{4200A957-CB3F-4190-B9EC-CC638D1656E7}" destId="{0E1C42A1-5C18-4024-B24D-2DDF1669FD0F}" srcOrd="2" destOrd="0" presId="urn:microsoft.com/office/officeart/2005/8/layout/orgChart1"/>
    <dgm:cxn modelId="{1922DF9B-C05D-4D5A-9D28-AB5D353859FF}" type="presParOf" srcId="{4200A957-CB3F-4190-B9EC-CC638D1656E7}" destId="{1BCF0E4F-812E-4D20-96F9-01CA44061EAF}" srcOrd="3" destOrd="0" presId="urn:microsoft.com/office/officeart/2005/8/layout/orgChart1"/>
    <dgm:cxn modelId="{8D8F2D9D-93F8-4B8C-8B82-F56BEA1C6546}" type="presParOf" srcId="{1BCF0E4F-812E-4D20-96F9-01CA44061EAF}" destId="{4A614008-D2F0-467E-9B41-B56FA42148C4}" srcOrd="0" destOrd="0" presId="urn:microsoft.com/office/officeart/2005/8/layout/orgChart1"/>
    <dgm:cxn modelId="{FEEF5488-B6D4-4C44-A1CE-C035B2F2A3E1}" type="presParOf" srcId="{4A614008-D2F0-467E-9B41-B56FA42148C4}" destId="{58D50BDF-42B1-4CDA-B0EE-51AF6C7B6F13}" srcOrd="0" destOrd="0" presId="urn:microsoft.com/office/officeart/2005/8/layout/orgChart1"/>
    <dgm:cxn modelId="{F59193D3-A91D-4389-BF14-CD96761B8475}" type="presParOf" srcId="{4A614008-D2F0-467E-9B41-B56FA42148C4}" destId="{460A3AA1-C9CF-4C09-8B3B-BD6534F2C198}" srcOrd="1" destOrd="0" presId="urn:microsoft.com/office/officeart/2005/8/layout/orgChart1"/>
    <dgm:cxn modelId="{27DCBCA7-A5FF-4BAF-B462-98EFF7B85B55}" type="presParOf" srcId="{1BCF0E4F-812E-4D20-96F9-01CA44061EAF}" destId="{95D53728-AE9F-4650-8A13-E8E6856DE0C7}" srcOrd="1" destOrd="0" presId="urn:microsoft.com/office/officeart/2005/8/layout/orgChart1"/>
    <dgm:cxn modelId="{E6EE2533-3998-48BB-A6C3-63CC6B1BE96C}" type="presParOf" srcId="{95D53728-AE9F-4650-8A13-E8E6856DE0C7}" destId="{38B34F07-00C1-431F-B4F1-019C5201079D}" srcOrd="0" destOrd="0" presId="urn:microsoft.com/office/officeart/2005/8/layout/orgChart1"/>
    <dgm:cxn modelId="{EE5E43D6-5E32-49DC-92C2-FCEE6442EBFD}" type="presParOf" srcId="{95D53728-AE9F-4650-8A13-E8E6856DE0C7}" destId="{79B6951F-4442-4DB1-8E90-000060D47A58}" srcOrd="1" destOrd="0" presId="urn:microsoft.com/office/officeart/2005/8/layout/orgChart1"/>
    <dgm:cxn modelId="{E6F8399A-3D48-4057-8444-959C34DD7AAE}" type="presParOf" srcId="{79B6951F-4442-4DB1-8E90-000060D47A58}" destId="{0AB07F27-889E-4006-AA88-13A73D3122EA}" srcOrd="0" destOrd="0" presId="urn:microsoft.com/office/officeart/2005/8/layout/orgChart1"/>
    <dgm:cxn modelId="{6D4ADC44-C856-4A3F-A4E5-8369E7230B9E}" type="presParOf" srcId="{0AB07F27-889E-4006-AA88-13A73D3122EA}" destId="{9A51AC46-A40C-4237-862A-A6F698CF3FAF}" srcOrd="0" destOrd="0" presId="urn:microsoft.com/office/officeart/2005/8/layout/orgChart1"/>
    <dgm:cxn modelId="{7E15FEAD-3919-4619-8AD6-451BACC19250}" type="presParOf" srcId="{0AB07F27-889E-4006-AA88-13A73D3122EA}" destId="{65C44C5B-405C-492E-A36A-211FB3D8219E}" srcOrd="1" destOrd="0" presId="urn:microsoft.com/office/officeart/2005/8/layout/orgChart1"/>
    <dgm:cxn modelId="{83EFCF42-AC5C-47E6-B9CA-88D6A685F822}" type="presParOf" srcId="{79B6951F-4442-4DB1-8E90-000060D47A58}" destId="{0FA32E68-41B5-4FF0-8C3E-B4EE057CCE56}" srcOrd="1" destOrd="0" presId="urn:microsoft.com/office/officeart/2005/8/layout/orgChart1"/>
    <dgm:cxn modelId="{0753E5BB-3C68-4ADD-9C18-53EEA99F42D3}" type="presParOf" srcId="{79B6951F-4442-4DB1-8E90-000060D47A58}" destId="{E26D1CE3-8490-48F6-9427-5457966BA63A}" srcOrd="2" destOrd="0" presId="urn:microsoft.com/office/officeart/2005/8/layout/orgChart1"/>
    <dgm:cxn modelId="{38437552-4185-42E7-84BF-1AFAB6BFEA9D}" type="presParOf" srcId="{95D53728-AE9F-4650-8A13-E8E6856DE0C7}" destId="{B3B8C72F-5BCB-4CB0-909B-018E869DCFB6}" srcOrd="2" destOrd="0" presId="urn:microsoft.com/office/officeart/2005/8/layout/orgChart1"/>
    <dgm:cxn modelId="{F1F3D15A-3C7A-4B42-87A2-CE7492BDA9A1}" type="presParOf" srcId="{95D53728-AE9F-4650-8A13-E8E6856DE0C7}" destId="{4957EA0F-713F-4624-B746-D083B4DFAC23}" srcOrd="3" destOrd="0" presId="urn:microsoft.com/office/officeart/2005/8/layout/orgChart1"/>
    <dgm:cxn modelId="{8CA2EBDC-CCCC-4E5C-BDA8-4D46259CADFC}" type="presParOf" srcId="{4957EA0F-713F-4624-B746-D083B4DFAC23}" destId="{1324592B-CF76-47F7-808E-28BD5D7A95A6}" srcOrd="0" destOrd="0" presId="urn:microsoft.com/office/officeart/2005/8/layout/orgChart1"/>
    <dgm:cxn modelId="{B3C72754-1275-467D-9344-DD7AE65EEAA4}" type="presParOf" srcId="{1324592B-CF76-47F7-808E-28BD5D7A95A6}" destId="{3E7DB787-B96C-4381-8A50-44D4DFE63536}" srcOrd="0" destOrd="0" presId="urn:microsoft.com/office/officeart/2005/8/layout/orgChart1"/>
    <dgm:cxn modelId="{3DC23B25-267D-49D9-84D6-8950D4F2FBBD}" type="presParOf" srcId="{1324592B-CF76-47F7-808E-28BD5D7A95A6}" destId="{7D879823-70E2-4A18-9678-054E6E2C2415}" srcOrd="1" destOrd="0" presId="urn:microsoft.com/office/officeart/2005/8/layout/orgChart1"/>
    <dgm:cxn modelId="{E1829918-7AF7-41E1-A1DE-FE614270F8A5}" type="presParOf" srcId="{4957EA0F-713F-4624-B746-D083B4DFAC23}" destId="{556CD9CC-B3D1-4CF4-9790-F52FC454AB4A}" srcOrd="1" destOrd="0" presId="urn:microsoft.com/office/officeart/2005/8/layout/orgChart1"/>
    <dgm:cxn modelId="{CA0E41BC-28C4-4CA8-98E4-59CE8C469483}" type="presParOf" srcId="{4957EA0F-713F-4624-B746-D083B4DFAC23}" destId="{F8898D1E-B14F-4F5D-9CDA-A57BAC41ECEF}" srcOrd="2" destOrd="0" presId="urn:microsoft.com/office/officeart/2005/8/layout/orgChart1"/>
    <dgm:cxn modelId="{7028AE40-985F-4C7B-BE0C-E4C6C837797E}" type="presParOf" srcId="{95D53728-AE9F-4650-8A13-E8E6856DE0C7}" destId="{A36A783D-8710-4C14-BA1A-26298F851BE8}" srcOrd="4" destOrd="0" presId="urn:microsoft.com/office/officeart/2005/8/layout/orgChart1"/>
    <dgm:cxn modelId="{7568F1E7-EC76-4B71-8D79-58051A52B97D}" type="presParOf" srcId="{95D53728-AE9F-4650-8A13-E8E6856DE0C7}" destId="{12B365AF-B7C3-493C-B14E-9E3361D70C25}" srcOrd="5" destOrd="0" presId="urn:microsoft.com/office/officeart/2005/8/layout/orgChart1"/>
    <dgm:cxn modelId="{4E54BA70-D902-44CC-A1A1-CE4DC74094DF}" type="presParOf" srcId="{12B365AF-B7C3-493C-B14E-9E3361D70C25}" destId="{52137F32-29CB-41E8-804C-99E16388F615}" srcOrd="0" destOrd="0" presId="urn:microsoft.com/office/officeart/2005/8/layout/orgChart1"/>
    <dgm:cxn modelId="{06B2DBF0-9F86-40EA-AA30-CF89F78E333E}" type="presParOf" srcId="{52137F32-29CB-41E8-804C-99E16388F615}" destId="{4399857F-C5DB-478F-A1E3-8B64AA5DF358}" srcOrd="0" destOrd="0" presId="urn:microsoft.com/office/officeart/2005/8/layout/orgChart1"/>
    <dgm:cxn modelId="{05B3D1AA-B40B-410A-8244-2A920F142B7C}" type="presParOf" srcId="{52137F32-29CB-41E8-804C-99E16388F615}" destId="{3BD5A9CA-FDF3-442B-97B8-6EA4B9D4EB75}" srcOrd="1" destOrd="0" presId="urn:microsoft.com/office/officeart/2005/8/layout/orgChart1"/>
    <dgm:cxn modelId="{648767CF-B6B3-4F3C-8EF6-18599A466EAA}" type="presParOf" srcId="{12B365AF-B7C3-493C-B14E-9E3361D70C25}" destId="{44CF5883-CE6A-4D72-BFAC-264AA8FE78DE}" srcOrd="1" destOrd="0" presId="urn:microsoft.com/office/officeart/2005/8/layout/orgChart1"/>
    <dgm:cxn modelId="{F32C76F1-C569-43F9-AC6B-15D0AD390A2B}" type="presParOf" srcId="{12B365AF-B7C3-493C-B14E-9E3361D70C25}" destId="{A53C9980-A82B-49BC-BFD8-3999370A20FA}" srcOrd="2" destOrd="0" presId="urn:microsoft.com/office/officeart/2005/8/layout/orgChart1"/>
    <dgm:cxn modelId="{95F1123D-932A-47D7-BC45-604ACEA741E5}" type="presParOf" srcId="{1BCF0E4F-812E-4D20-96F9-01CA44061EAF}" destId="{A8890661-2102-4975-A27D-797B154F1576}" srcOrd="2" destOrd="0" presId="urn:microsoft.com/office/officeart/2005/8/layout/orgChart1"/>
    <dgm:cxn modelId="{44AB2FBC-9691-42C0-BE4A-11B9DCC5EACA}" type="presParOf" srcId="{4200A957-CB3F-4190-B9EC-CC638D1656E7}" destId="{C671DD6A-FAF5-4807-8DEC-43F811030B80}" srcOrd="4" destOrd="0" presId="urn:microsoft.com/office/officeart/2005/8/layout/orgChart1"/>
    <dgm:cxn modelId="{CD3E461F-F23A-42FA-A478-5A2CF757FAF0}" type="presParOf" srcId="{4200A957-CB3F-4190-B9EC-CC638D1656E7}" destId="{BB90E75E-6B42-4AAE-B898-89BB01C016BF}" srcOrd="5" destOrd="0" presId="urn:microsoft.com/office/officeart/2005/8/layout/orgChart1"/>
    <dgm:cxn modelId="{E4255682-A7B7-4342-89D3-C99C7EC716AE}" type="presParOf" srcId="{BB90E75E-6B42-4AAE-B898-89BB01C016BF}" destId="{B24C3E1D-677F-4B07-AD26-C0A1C4918CCC}" srcOrd="0" destOrd="0" presId="urn:microsoft.com/office/officeart/2005/8/layout/orgChart1"/>
    <dgm:cxn modelId="{34A61FEF-2052-444C-B90D-440321BABC84}" type="presParOf" srcId="{B24C3E1D-677F-4B07-AD26-C0A1C4918CCC}" destId="{8DDD678D-86D3-4DF0-A87B-80AB119D92F1}" srcOrd="0" destOrd="0" presId="urn:microsoft.com/office/officeart/2005/8/layout/orgChart1"/>
    <dgm:cxn modelId="{340F7ADF-CA66-4235-9B3B-CC48EE076290}" type="presParOf" srcId="{B24C3E1D-677F-4B07-AD26-C0A1C4918CCC}" destId="{82AE58F6-AAD1-496F-914C-2AAA176FEBDB}" srcOrd="1" destOrd="0" presId="urn:microsoft.com/office/officeart/2005/8/layout/orgChart1"/>
    <dgm:cxn modelId="{AE37E388-1C69-4F26-B205-F8502591A035}" type="presParOf" srcId="{BB90E75E-6B42-4AAE-B898-89BB01C016BF}" destId="{4EB216A9-BA91-4291-B714-14128C776F08}" srcOrd="1" destOrd="0" presId="urn:microsoft.com/office/officeart/2005/8/layout/orgChart1"/>
    <dgm:cxn modelId="{920B6241-6666-4C8C-8B49-B216AF0B0160}" type="presParOf" srcId="{4EB216A9-BA91-4291-B714-14128C776F08}" destId="{52548D0D-E20D-4AE4-B57A-3F7B1BBE7F58}" srcOrd="0" destOrd="0" presId="urn:microsoft.com/office/officeart/2005/8/layout/orgChart1"/>
    <dgm:cxn modelId="{B0BE068A-3FB2-4884-891B-D8AA86E7FABC}" type="presParOf" srcId="{4EB216A9-BA91-4291-B714-14128C776F08}" destId="{98011A60-2697-4437-A1E6-6D0A03F6B286}" srcOrd="1" destOrd="0" presId="urn:microsoft.com/office/officeart/2005/8/layout/orgChart1"/>
    <dgm:cxn modelId="{F53088B1-0B43-42EE-BDE6-A4753A5BFCFE}" type="presParOf" srcId="{98011A60-2697-4437-A1E6-6D0A03F6B286}" destId="{A6D20F46-9933-4D2B-97E5-87E236410B06}" srcOrd="0" destOrd="0" presId="urn:microsoft.com/office/officeart/2005/8/layout/orgChart1"/>
    <dgm:cxn modelId="{21786602-26A6-4231-9F9E-D3CA1D4B0D30}" type="presParOf" srcId="{A6D20F46-9933-4D2B-97E5-87E236410B06}" destId="{8A074F87-F3CA-4837-8527-9580144DDB39}" srcOrd="0" destOrd="0" presId="urn:microsoft.com/office/officeart/2005/8/layout/orgChart1"/>
    <dgm:cxn modelId="{9920F062-A1C6-4606-B185-3332DD4F3673}" type="presParOf" srcId="{A6D20F46-9933-4D2B-97E5-87E236410B06}" destId="{5D849234-FB6B-4FAD-8FFC-8860967686A9}" srcOrd="1" destOrd="0" presId="urn:microsoft.com/office/officeart/2005/8/layout/orgChart1"/>
    <dgm:cxn modelId="{8E6C4F26-527D-4A9F-A27D-441DA8B3D1A4}" type="presParOf" srcId="{98011A60-2697-4437-A1E6-6D0A03F6B286}" destId="{511ABAE3-33B9-4E00-B907-52F7FBB86A28}" srcOrd="1" destOrd="0" presId="urn:microsoft.com/office/officeart/2005/8/layout/orgChart1"/>
    <dgm:cxn modelId="{F70BD812-C49C-4A59-B255-2BE41D18E205}" type="presParOf" srcId="{98011A60-2697-4437-A1E6-6D0A03F6B286}" destId="{447AE916-5C0A-4E07-B606-08638585E018}" srcOrd="2" destOrd="0" presId="urn:microsoft.com/office/officeart/2005/8/layout/orgChart1"/>
    <dgm:cxn modelId="{FCB201E1-0D78-48D5-9563-02B320675497}" type="presParOf" srcId="{4EB216A9-BA91-4291-B714-14128C776F08}" destId="{0965019C-FFDD-4E83-9384-DA52C45E0743}" srcOrd="2" destOrd="0" presId="urn:microsoft.com/office/officeart/2005/8/layout/orgChart1"/>
    <dgm:cxn modelId="{50FAE77B-4113-44AC-9C05-2B974174F7CF}" type="presParOf" srcId="{4EB216A9-BA91-4291-B714-14128C776F08}" destId="{A74B1A04-C978-4214-BD73-06C8D0725CA9}" srcOrd="3" destOrd="0" presId="urn:microsoft.com/office/officeart/2005/8/layout/orgChart1"/>
    <dgm:cxn modelId="{4DD8181D-871A-40E0-93D4-F91CB78A91C1}" type="presParOf" srcId="{A74B1A04-C978-4214-BD73-06C8D0725CA9}" destId="{6C09BB2A-50C3-4241-BC05-DC775426BA4A}" srcOrd="0" destOrd="0" presId="urn:microsoft.com/office/officeart/2005/8/layout/orgChart1"/>
    <dgm:cxn modelId="{5D069044-D8DD-495D-8BFF-F623B47EE88F}" type="presParOf" srcId="{6C09BB2A-50C3-4241-BC05-DC775426BA4A}" destId="{D0C8B5BD-BB17-422B-BE33-11A5B863511A}" srcOrd="0" destOrd="0" presId="urn:microsoft.com/office/officeart/2005/8/layout/orgChart1"/>
    <dgm:cxn modelId="{30FE37F6-4ED0-4296-997B-695A57321CED}" type="presParOf" srcId="{6C09BB2A-50C3-4241-BC05-DC775426BA4A}" destId="{F157C04A-65A2-4747-A06A-994161E6CD1E}" srcOrd="1" destOrd="0" presId="urn:microsoft.com/office/officeart/2005/8/layout/orgChart1"/>
    <dgm:cxn modelId="{EEAC171D-E2A9-490E-9622-0B858953BA0E}" type="presParOf" srcId="{A74B1A04-C978-4214-BD73-06C8D0725CA9}" destId="{9EEE79EA-D8ED-447E-B1D2-0D43EC352972}" srcOrd="1" destOrd="0" presId="urn:microsoft.com/office/officeart/2005/8/layout/orgChart1"/>
    <dgm:cxn modelId="{F9ABBC09-8A04-4A22-BF01-6D616BC31CEC}" type="presParOf" srcId="{A74B1A04-C978-4214-BD73-06C8D0725CA9}" destId="{1D673920-1740-4F39-AF59-AF4CACBC0934}" srcOrd="2" destOrd="0" presId="urn:microsoft.com/office/officeart/2005/8/layout/orgChart1"/>
    <dgm:cxn modelId="{E1D9F85F-8DBE-47FD-92F3-FC20A81065E5}" type="presParOf" srcId="{4EB216A9-BA91-4291-B714-14128C776F08}" destId="{FF0B415D-DD45-4470-BF4C-29AA32C1648F}" srcOrd="4" destOrd="0" presId="urn:microsoft.com/office/officeart/2005/8/layout/orgChart1"/>
    <dgm:cxn modelId="{D0DCC564-E16E-4350-A414-C6027583CCA4}" type="presParOf" srcId="{4EB216A9-BA91-4291-B714-14128C776F08}" destId="{83FA3520-C0CB-4DEE-B77C-0610DECBAFAF}" srcOrd="5" destOrd="0" presId="urn:microsoft.com/office/officeart/2005/8/layout/orgChart1"/>
    <dgm:cxn modelId="{6EABB80F-64D5-463A-9244-A9258FA2D208}" type="presParOf" srcId="{83FA3520-C0CB-4DEE-B77C-0610DECBAFAF}" destId="{AB8D3C92-5BDA-4896-BF7F-C1C4BEA4D8E3}" srcOrd="0" destOrd="0" presId="urn:microsoft.com/office/officeart/2005/8/layout/orgChart1"/>
    <dgm:cxn modelId="{C52BA012-F245-43EB-869F-69D3CB41E78E}" type="presParOf" srcId="{AB8D3C92-5BDA-4896-BF7F-C1C4BEA4D8E3}" destId="{67BDEAA9-7B4D-437C-A9C1-B5DFFDCD1BC9}" srcOrd="0" destOrd="0" presId="urn:microsoft.com/office/officeart/2005/8/layout/orgChart1"/>
    <dgm:cxn modelId="{CB0AE158-5103-4C27-A30C-A14AED20EC4F}" type="presParOf" srcId="{AB8D3C92-5BDA-4896-BF7F-C1C4BEA4D8E3}" destId="{E4490F9F-D220-42F6-9350-6925EF045E62}" srcOrd="1" destOrd="0" presId="urn:microsoft.com/office/officeart/2005/8/layout/orgChart1"/>
    <dgm:cxn modelId="{2BD03D91-9F3F-40F5-9C44-4C10DA2E6A87}" type="presParOf" srcId="{83FA3520-C0CB-4DEE-B77C-0610DECBAFAF}" destId="{0A8939AB-4ADF-483F-AD5D-9D7D5C403BC4}" srcOrd="1" destOrd="0" presId="urn:microsoft.com/office/officeart/2005/8/layout/orgChart1"/>
    <dgm:cxn modelId="{F5C2A9FC-AC92-401C-9764-CA01BC11F982}" type="presParOf" srcId="{83FA3520-C0CB-4DEE-B77C-0610DECBAFAF}" destId="{9CD99BAE-FC3F-4356-AF9B-6CEF7C97DEF8}" srcOrd="2" destOrd="0" presId="urn:microsoft.com/office/officeart/2005/8/layout/orgChart1"/>
    <dgm:cxn modelId="{73F9FFD9-C76F-401C-BC5B-CF771E570051}" type="presParOf" srcId="{BB90E75E-6B42-4AAE-B898-89BB01C016BF}" destId="{0E643A65-28C7-4B79-8BDE-B03350A78F67}" srcOrd="2" destOrd="0" presId="urn:microsoft.com/office/officeart/2005/8/layout/orgChart1"/>
    <dgm:cxn modelId="{262962A3-BB38-4ACB-BAF6-DEBFBA538F26}" type="presParOf" srcId="{24EBB995-5385-4348-AD5B-333532CBA5C6}" destId="{9CFCC9FF-4126-46E3-A305-C343004162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BC594-C98D-426A-8E65-F2C4E0820E2C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871E83-FD0B-45F1-A34E-3CBEC11251B2}">
      <dgm:prSet phldrT="[Текст]" custT="1"/>
      <dgm:spPr/>
      <dgm:t>
        <a:bodyPr/>
        <a:lstStyle/>
        <a:p>
          <a:pPr algn="ctr"/>
          <a:r>
            <a:rPr lang="uk-UA" sz="2000" b="0" i="0" dirty="0" smtClean="0"/>
            <a:t>Патентний пошук в умовах бібліотеки</a:t>
          </a:r>
          <a:endParaRPr lang="ru-RU" sz="2000" b="0" i="0" dirty="0"/>
        </a:p>
      </dgm:t>
    </dgm:pt>
    <dgm:pt modelId="{C92F986B-7ADF-4DEE-948B-F570D400BA8A}" type="parTrans" cxnId="{69609356-9721-48F3-BA30-2062DD252DB2}">
      <dgm:prSet/>
      <dgm:spPr/>
      <dgm:t>
        <a:bodyPr/>
        <a:lstStyle/>
        <a:p>
          <a:endParaRPr lang="ru-RU"/>
        </a:p>
      </dgm:t>
    </dgm:pt>
    <dgm:pt modelId="{AC9F430A-44A9-4585-B24F-CA4DCECD6924}" type="sibTrans" cxnId="{69609356-9721-48F3-BA30-2062DD252DB2}">
      <dgm:prSet/>
      <dgm:spPr/>
      <dgm:t>
        <a:bodyPr/>
        <a:lstStyle/>
        <a:p>
          <a:endParaRPr lang="ru-RU"/>
        </a:p>
      </dgm:t>
    </dgm:pt>
    <dgm:pt modelId="{072258E5-1ADE-488F-8038-53F70561AC4D}">
      <dgm:prSet phldrT="[Текст]" custT="1"/>
      <dgm:spPr/>
      <dgm:t>
        <a:bodyPr/>
        <a:lstStyle/>
        <a:p>
          <a:r>
            <a:rPr lang="uk-UA" sz="2000" dirty="0" smtClean="0"/>
            <a:t>Мультинаціональні міжнародні та державні ЕПБД вільного доступу</a:t>
          </a:r>
          <a:endParaRPr lang="ru-RU" sz="2000" b="0" dirty="0"/>
        </a:p>
      </dgm:t>
    </dgm:pt>
    <dgm:pt modelId="{DF2E9E00-43D5-415D-8580-B142B3895B7C}" type="parTrans" cxnId="{50D0B645-148D-456B-BADE-5CA94FFAA7A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42D71CE-D365-4027-88EB-BB231599E847}" type="sibTrans" cxnId="{50D0B645-148D-456B-BADE-5CA94FFAA7A3}">
      <dgm:prSet/>
      <dgm:spPr/>
      <dgm:t>
        <a:bodyPr/>
        <a:lstStyle/>
        <a:p>
          <a:endParaRPr lang="ru-RU"/>
        </a:p>
      </dgm:t>
    </dgm:pt>
    <dgm:pt modelId="{56630B33-AC5C-4A63-879B-FFC4E3786617}">
      <dgm:prSet phldrT="[Текст]" custT="1"/>
      <dgm:spPr/>
      <dgm:t>
        <a:bodyPr/>
        <a:lstStyle/>
        <a:p>
          <a:r>
            <a:rPr lang="uk-UA" sz="2000" dirty="0" smtClean="0"/>
            <a:t>Мультинаціональні корпоративні ЕПБД вільного доступу</a:t>
          </a:r>
          <a:endParaRPr lang="ru-RU" sz="2000" b="0" dirty="0"/>
        </a:p>
      </dgm:t>
    </dgm:pt>
    <dgm:pt modelId="{2894E1CD-E088-445B-A4A8-0E9824B97AFA}" type="parTrans" cxnId="{8D6BF948-B184-41B4-B64C-CF7C248C307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DFCCBCD-DD22-4506-B4F2-B74C3D19B8A4}" type="sibTrans" cxnId="{8D6BF948-B184-41B4-B64C-CF7C248C3074}">
      <dgm:prSet/>
      <dgm:spPr/>
      <dgm:t>
        <a:bodyPr/>
        <a:lstStyle/>
        <a:p>
          <a:endParaRPr lang="ru-RU"/>
        </a:p>
      </dgm:t>
    </dgm:pt>
    <dgm:pt modelId="{953BDE3C-770A-48A5-A1E2-0C14A4BF78B7}" type="pres">
      <dgm:prSet presAssocID="{46FBC594-C98D-426A-8E65-F2C4E0820E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FC6920-599E-4588-9B12-69B9F7F7AD7C}" type="pres">
      <dgm:prSet presAssocID="{7C871E83-FD0B-45F1-A34E-3CBEC11251B2}" presName="vertOne" presStyleCnt="0"/>
      <dgm:spPr/>
    </dgm:pt>
    <dgm:pt modelId="{21927577-85AA-4BC6-B875-AABD38E03415}" type="pres">
      <dgm:prSet presAssocID="{7C871E83-FD0B-45F1-A34E-3CBEC11251B2}" presName="txOne" presStyleLbl="node0" presStyleIdx="0" presStyleCnt="1" custScaleX="71225" custScaleY="19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5FB95-13B9-4C92-B449-6208F36AFA1B}" type="pres">
      <dgm:prSet presAssocID="{7C871E83-FD0B-45F1-A34E-3CBEC11251B2}" presName="parTransOne" presStyleCnt="0"/>
      <dgm:spPr/>
    </dgm:pt>
    <dgm:pt modelId="{4A12BCC2-884E-466C-AEAF-A90140551E8C}" type="pres">
      <dgm:prSet presAssocID="{7C871E83-FD0B-45F1-A34E-3CBEC11251B2}" presName="horzOne" presStyleCnt="0"/>
      <dgm:spPr/>
    </dgm:pt>
    <dgm:pt modelId="{FBCDCE55-E7B6-43E4-A431-4606E388D23B}" type="pres">
      <dgm:prSet presAssocID="{072258E5-1ADE-488F-8038-53F70561AC4D}" presName="vertTwo" presStyleCnt="0"/>
      <dgm:spPr/>
    </dgm:pt>
    <dgm:pt modelId="{6F8AA140-99C5-426F-93DC-E4558BFC33EA}" type="pres">
      <dgm:prSet presAssocID="{072258E5-1ADE-488F-8038-53F70561AC4D}" presName="txTwo" presStyleLbl="node2" presStyleIdx="0" presStyleCnt="2" custScaleY="33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11015-9060-40F7-8167-3689EF26F9F5}" type="pres">
      <dgm:prSet presAssocID="{072258E5-1ADE-488F-8038-53F70561AC4D}" presName="horzTwo" presStyleCnt="0"/>
      <dgm:spPr/>
    </dgm:pt>
    <dgm:pt modelId="{5B56F2C6-1521-48C1-B6E3-5FD9ED67F2A4}" type="pres">
      <dgm:prSet presAssocID="{342D71CE-D365-4027-88EB-BB231599E847}" presName="sibSpaceTwo" presStyleCnt="0"/>
      <dgm:spPr/>
    </dgm:pt>
    <dgm:pt modelId="{81CC9BDA-40E8-4730-AC8C-EC08C39FACB0}" type="pres">
      <dgm:prSet presAssocID="{56630B33-AC5C-4A63-879B-FFC4E3786617}" presName="vertTwo" presStyleCnt="0"/>
      <dgm:spPr/>
    </dgm:pt>
    <dgm:pt modelId="{06D0FE4A-801C-4E51-A26E-68830A56AEC4}" type="pres">
      <dgm:prSet presAssocID="{56630B33-AC5C-4A63-879B-FFC4E3786617}" presName="txTwo" presStyleLbl="node2" presStyleIdx="1" presStyleCnt="2" custScaleY="33881" custLinFactNeighborX="-1520" custLinFactNeighborY="-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E00B57-A473-43BC-BEBB-5C8968AAC67E}" type="pres">
      <dgm:prSet presAssocID="{56630B33-AC5C-4A63-879B-FFC4E3786617}" presName="horzTwo" presStyleCnt="0"/>
      <dgm:spPr/>
    </dgm:pt>
  </dgm:ptLst>
  <dgm:cxnLst>
    <dgm:cxn modelId="{8D6BF948-B184-41B4-B64C-CF7C248C3074}" srcId="{7C871E83-FD0B-45F1-A34E-3CBEC11251B2}" destId="{56630B33-AC5C-4A63-879B-FFC4E3786617}" srcOrd="1" destOrd="0" parTransId="{2894E1CD-E088-445B-A4A8-0E9824B97AFA}" sibTransId="{FDFCCBCD-DD22-4506-B4F2-B74C3D19B8A4}"/>
    <dgm:cxn modelId="{50D0B645-148D-456B-BADE-5CA94FFAA7A3}" srcId="{7C871E83-FD0B-45F1-A34E-3CBEC11251B2}" destId="{072258E5-1ADE-488F-8038-53F70561AC4D}" srcOrd="0" destOrd="0" parTransId="{DF2E9E00-43D5-415D-8580-B142B3895B7C}" sibTransId="{342D71CE-D365-4027-88EB-BB231599E847}"/>
    <dgm:cxn modelId="{A5D1B4BD-B429-43A0-9B8A-ED100B2E2346}" type="presOf" srcId="{7C871E83-FD0B-45F1-A34E-3CBEC11251B2}" destId="{21927577-85AA-4BC6-B875-AABD38E03415}" srcOrd="0" destOrd="0" presId="urn:microsoft.com/office/officeart/2005/8/layout/hierarchy4"/>
    <dgm:cxn modelId="{D31B6ABE-ABF6-4CCC-9C76-74599CCE4BAA}" type="presOf" srcId="{072258E5-1ADE-488F-8038-53F70561AC4D}" destId="{6F8AA140-99C5-426F-93DC-E4558BFC33EA}" srcOrd="0" destOrd="0" presId="urn:microsoft.com/office/officeart/2005/8/layout/hierarchy4"/>
    <dgm:cxn modelId="{C5EC079F-E99A-45AA-A43B-7D76446CF5F7}" type="presOf" srcId="{46FBC594-C98D-426A-8E65-F2C4E0820E2C}" destId="{953BDE3C-770A-48A5-A1E2-0C14A4BF78B7}" srcOrd="0" destOrd="0" presId="urn:microsoft.com/office/officeart/2005/8/layout/hierarchy4"/>
    <dgm:cxn modelId="{3176E857-E5BC-4451-A9AC-8C9A70F4593C}" type="presOf" srcId="{56630B33-AC5C-4A63-879B-FFC4E3786617}" destId="{06D0FE4A-801C-4E51-A26E-68830A56AEC4}" srcOrd="0" destOrd="0" presId="urn:microsoft.com/office/officeart/2005/8/layout/hierarchy4"/>
    <dgm:cxn modelId="{69609356-9721-48F3-BA30-2062DD252DB2}" srcId="{46FBC594-C98D-426A-8E65-F2C4E0820E2C}" destId="{7C871E83-FD0B-45F1-A34E-3CBEC11251B2}" srcOrd="0" destOrd="0" parTransId="{C92F986B-7ADF-4DEE-948B-F570D400BA8A}" sibTransId="{AC9F430A-44A9-4585-B24F-CA4DCECD6924}"/>
    <dgm:cxn modelId="{64C2BBFC-9D0F-4843-9BAC-7C33E6C13455}" type="presParOf" srcId="{953BDE3C-770A-48A5-A1E2-0C14A4BF78B7}" destId="{E7FC6920-599E-4588-9B12-69B9F7F7AD7C}" srcOrd="0" destOrd="0" presId="urn:microsoft.com/office/officeart/2005/8/layout/hierarchy4"/>
    <dgm:cxn modelId="{6A6F34B1-3DC8-4C02-B14C-9E9D877D305A}" type="presParOf" srcId="{E7FC6920-599E-4588-9B12-69B9F7F7AD7C}" destId="{21927577-85AA-4BC6-B875-AABD38E03415}" srcOrd="0" destOrd="0" presId="urn:microsoft.com/office/officeart/2005/8/layout/hierarchy4"/>
    <dgm:cxn modelId="{B5EC3E9A-61BA-49E6-A945-817F77D86AB2}" type="presParOf" srcId="{E7FC6920-599E-4588-9B12-69B9F7F7AD7C}" destId="{6E15FB95-13B9-4C92-B449-6208F36AFA1B}" srcOrd="1" destOrd="0" presId="urn:microsoft.com/office/officeart/2005/8/layout/hierarchy4"/>
    <dgm:cxn modelId="{1621E32B-1C1E-42E5-AAEF-95178DC6E7BB}" type="presParOf" srcId="{E7FC6920-599E-4588-9B12-69B9F7F7AD7C}" destId="{4A12BCC2-884E-466C-AEAF-A90140551E8C}" srcOrd="2" destOrd="0" presId="urn:microsoft.com/office/officeart/2005/8/layout/hierarchy4"/>
    <dgm:cxn modelId="{799A6EEE-2FA0-4151-883A-32C3559CBAD4}" type="presParOf" srcId="{4A12BCC2-884E-466C-AEAF-A90140551E8C}" destId="{FBCDCE55-E7B6-43E4-A431-4606E388D23B}" srcOrd="0" destOrd="0" presId="urn:microsoft.com/office/officeart/2005/8/layout/hierarchy4"/>
    <dgm:cxn modelId="{4842904A-7DB5-4DF8-A002-754AF296099B}" type="presParOf" srcId="{FBCDCE55-E7B6-43E4-A431-4606E388D23B}" destId="{6F8AA140-99C5-426F-93DC-E4558BFC33EA}" srcOrd="0" destOrd="0" presId="urn:microsoft.com/office/officeart/2005/8/layout/hierarchy4"/>
    <dgm:cxn modelId="{E6400A11-E928-4E81-A2EF-F590EAFFCE87}" type="presParOf" srcId="{FBCDCE55-E7B6-43E4-A431-4606E388D23B}" destId="{62111015-9060-40F7-8167-3689EF26F9F5}" srcOrd="1" destOrd="0" presId="urn:microsoft.com/office/officeart/2005/8/layout/hierarchy4"/>
    <dgm:cxn modelId="{476A73FE-B3CB-461D-B8A1-3582A2B53E63}" type="presParOf" srcId="{4A12BCC2-884E-466C-AEAF-A90140551E8C}" destId="{5B56F2C6-1521-48C1-B6E3-5FD9ED67F2A4}" srcOrd="1" destOrd="0" presId="urn:microsoft.com/office/officeart/2005/8/layout/hierarchy4"/>
    <dgm:cxn modelId="{6B091347-1354-4E04-B9A7-59594BB4505F}" type="presParOf" srcId="{4A12BCC2-884E-466C-AEAF-A90140551E8C}" destId="{81CC9BDA-40E8-4730-AC8C-EC08C39FACB0}" srcOrd="2" destOrd="0" presId="urn:microsoft.com/office/officeart/2005/8/layout/hierarchy4"/>
    <dgm:cxn modelId="{8132F8D7-21EF-46EA-804F-EEFE59798E1C}" type="presParOf" srcId="{81CC9BDA-40E8-4730-AC8C-EC08C39FACB0}" destId="{06D0FE4A-801C-4E51-A26E-68830A56AEC4}" srcOrd="0" destOrd="0" presId="urn:microsoft.com/office/officeart/2005/8/layout/hierarchy4"/>
    <dgm:cxn modelId="{BB27E01D-1FCD-4A8A-942C-F4E2E61D972A}" type="presParOf" srcId="{81CC9BDA-40E8-4730-AC8C-EC08C39FACB0}" destId="{36E00B57-A473-43BC-BEBB-5C8968AAC6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D8F3B-494F-4CBA-A466-12B51DCC5FE0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8FB22-79A7-4842-8189-8F97EC4C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8FB22-79A7-4842-8189-8F97EC4C6D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A7FEB8-77BF-4E1E-A7F9-2ED865C33744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C136-F711-46BE-8E05-1CBE9F7012AA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6561-B34F-4BC1-A7D6-02F0CEE3CD2D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FCBACC-13D2-4423-8869-F1E0B9B5F6B2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014B29-574C-4A47-A5A4-EC1456C45752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B344-B3F7-46DC-A93F-3CEE4EEFA404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CF3-2A57-4D59-910A-A848CAD02D19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9D43C5-82AD-4E4D-8ECD-4A057FB4FB0F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C654-CAFC-4E52-A688-4EA8E44417EB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59A77E-37C3-461B-8424-89BD39D638A7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EC963B-9235-4433-A17B-68F1C0EBFE5A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F7C8E1-FEE1-4F81-8BA0-DF0422DC3CDF}" type="datetime1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A0B790-8DE8-40E1-B41C-CC6466776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8" y="2132856"/>
            <a:ext cx="7776864" cy="15696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ПРОБЛЕМА ОПТИМАЛЬНОГО ВИБОРУ ТА ВИКОРИСТАННЯ ЕЛЕКТРОНИХ БАЗ ДАНИХ ПРИ ВИКОНАННІ МІЖНАРОДНОГО ПАТЕНТНОГО ПОШУКУ МЕТАЛУРГІЙНОЇ ТЕМАТИКИ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4509120"/>
            <a:ext cx="6552728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.т.н. Худяков О.Ю., Перепелиця І.Г.</a:t>
            </a:r>
          </a:p>
          <a:p>
            <a:pPr algn="ctr"/>
            <a:endParaRPr lang="uk-U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Центральна державна науково-технічна бібліотека гірничо-металургійного комплексу України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м. Дніпро, вул. Вернадського, 23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296144" cy="12961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67544" y="1"/>
          <a:ext cx="8003232" cy="22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pic>
        <p:nvPicPr>
          <p:cNvPr id="2050" name="Picture 2" descr="C:\Users\юзер\Desktop\WIPO.png"/>
          <p:cNvPicPr>
            <a:picLocks noChangeAspect="1" noChangeArrowheads="1"/>
          </p:cNvPicPr>
          <p:nvPr/>
        </p:nvPicPr>
        <p:blipFill>
          <a:blip r:embed="rId8" cstate="print"/>
          <a:srcRect l="4533"/>
          <a:stretch>
            <a:fillRect/>
          </a:stretch>
        </p:blipFill>
        <p:spPr bwMode="auto">
          <a:xfrm>
            <a:off x="323528" y="2348880"/>
            <a:ext cx="3780488" cy="1113750"/>
          </a:xfrm>
          <a:prstGeom prst="rect">
            <a:avLst/>
          </a:prstGeom>
          <a:noFill/>
        </p:spPr>
      </p:pic>
      <p:pic>
        <p:nvPicPr>
          <p:cNvPr id="2051" name="Picture 3" descr="C:\Users\юзер\Desktop\Бардачок\2021_Espacenet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861048"/>
            <a:ext cx="3960000" cy="1061830"/>
          </a:xfrm>
          <a:prstGeom prst="rect">
            <a:avLst/>
          </a:prstGeom>
          <a:noFill/>
        </p:spPr>
      </p:pic>
      <p:pic>
        <p:nvPicPr>
          <p:cNvPr id="2052" name="Picture 4" descr="C:\Users\юзер\Desktop\Бардачок\Без назван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373216"/>
            <a:ext cx="3960000" cy="707143"/>
          </a:xfrm>
          <a:prstGeom prst="rect">
            <a:avLst/>
          </a:prstGeom>
          <a:noFill/>
        </p:spPr>
      </p:pic>
      <p:pic>
        <p:nvPicPr>
          <p:cNvPr id="2053" name="Picture 5" descr="C:\Users\юзер\Desktop\Бардачок\Google_Patents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3356992"/>
            <a:ext cx="4496679" cy="1296144"/>
          </a:xfrm>
          <a:prstGeom prst="rect">
            <a:avLst/>
          </a:prstGeom>
          <a:noFill/>
        </p:spPr>
      </p:pic>
      <p:pic>
        <p:nvPicPr>
          <p:cNvPr id="2054" name="Picture 6" descr="C:\Users\юзер\Desktop\Бардачок\Lens-logo-taglin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653136"/>
            <a:ext cx="3312368" cy="504543"/>
          </a:xfrm>
          <a:prstGeom prst="rect">
            <a:avLst/>
          </a:prstGeom>
          <a:noFill/>
        </p:spPr>
      </p:pic>
      <p:pic>
        <p:nvPicPr>
          <p:cNvPr id="2055" name="Picture 7" descr="C:\Users\юзер\Desktop\Бардачок\lar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2492896"/>
            <a:ext cx="2232248" cy="839192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2132856"/>
            <a:ext cx="160892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https://acxngcvroo.cloudimg.io/v7/https:/content.embl.org/sites/default/files/2021-10/SUREChEMBL_logo.jpg?w=1000&amp;amp;h=600?width=600"/>
          <p:cNvPicPr>
            <a:picLocks noChangeAspect="1" noChangeArrowheads="1"/>
          </p:cNvPicPr>
          <p:nvPr/>
        </p:nvPicPr>
        <p:blipFill>
          <a:blip r:embed="rId15" cstate="print"/>
          <a:srcRect l="22680" t="11088" r="25157" b="13313"/>
          <a:stretch>
            <a:fillRect/>
          </a:stretch>
        </p:blipFill>
        <p:spPr bwMode="auto">
          <a:xfrm>
            <a:off x="4716016" y="5301208"/>
            <a:ext cx="1224136" cy="1330583"/>
          </a:xfrm>
          <a:prstGeom prst="rect">
            <a:avLst/>
          </a:prstGeom>
          <a:noFill/>
        </p:spPr>
      </p:pic>
      <p:pic>
        <p:nvPicPr>
          <p:cNvPr id="2059" name="Picture 11" descr="C:\Users\юзер\Desktop\Бардачок\image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5229200"/>
            <a:ext cx="1456556" cy="145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7920880" cy="2952328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uk-UA" sz="2500" dirty="0" smtClean="0"/>
              <a:t>Порівняння ЕПБД </a:t>
            </a:r>
            <a:r>
              <a:rPr lang="en-US" sz="2500" b="1" i="1" dirty="0" smtClean="0"/>
              <a:t>Patentscope, Espacenet, Depatisnet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uk-UA" sz="2700" dirty="0" smtClean="0"/>
              <a:t>виконували за наступними критеріями:</a:t>
            </a:r>
          </a:p>
          <a:p>
            <a:pPr marL="0" indent="0">
              <a:buNone/>
              <a:tabLst>
                <a:tab pos="0" algn="l"/>
              </a:tabLst>
            </a:pPr>
            <a:endParaRPr lang="en-US" sz="500" dirty="0" smtClean="0"/>
          </a:p>
          <a:p>
            <a:pPr>
              <a:buBlip>
                <a:blip r:embed="rId2"/>
              </a:buBlip>
            </a:pPr>
            <a:r>
              <a:rPr lang="uk-UA" dirty="0" smtClean="0"/>
              <a:t>1) кількість патентних відомств, представлених в ЕПБД;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uk-UA" dirty="0" smtClean="0"/>
              <a:t>2) кількість патентів металургійної тематики;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uk-UA" dirty="0" smtClean="0"/>
              <a:t>3) своєчасність оновлення патентних колекцій. </a:t>
            </a:r>
          </a:p>
          <a:p>
            <a:pPr>
              <a:buNone/>
            </a:pPr>
            <a:endParaRPr lang="ru-RU" sz="1600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uk-UA" sz="2300" dirty="0" smtClean="0"/>
              <a:t>            </a:t>
            </a:r>
            <a:r>
              <a:rPr lang="uk-UA" sz="2300" b="1" dirty="0" smtClean="0"/>
              <a:t>Демонстраційні фрагменти порівняльних таблиць:</a:t>
            </a:r>
          </a:p>
          <a:p>
            <a:pPr marL="0" indent="0">
              <a:buNone/>
              <a:tabLst>
                <a:tab pos="0" algn="l"/>
              </a:tabLst>
            </a:pPr>
            <a:endParaRPr lang="uk-UA" sz="2300" dirty="0" smtClean="0"/>
          </a:p>
          <a:p>
            <a:pPr marL="0" indent="0">
              <a:buNone/>
              <a:tabLst>
                <a:tab pos="0" algn="l"/>
              </a:tabLst>
            </a:pPr>
            <a:endParaRPr lang="uk-UA" sz="23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33432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40968"/>
            <a:ext cx="33718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i="1" u="sng" dirty="0" smtClean="0">
                <a:solidFill>
                  <a:schemeClr val="tx1"/>
                </a:solidFill>
              </a:rPr>
              <a:t>Попередні результати порівняння ЕПБД</a:t>
            </a:r>
            <a:endParaRPr lang="ru-RU" sz="27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157094" cy="280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18592"/>
            <a:ext cx="3600400" cy="30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b="2381"/>
          <a:stretch>
            <a:fillRect/>
          </a:stretch>
        </p:blipFill>
        <p:spPr bwMode="auto">
          <a:xfrm>
            <a:off x="4572000" y="908720"/>
            <a:ext cx="392294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i="1" u="sng" dirty="0" smtClean="0">
                <a:solidFill>
                  <a:schemeClr val="tx1"/>
                </a:solidFill>
              </a:rPr>
              <a:t>Розробка і застосування нового показника                повноти та актуальності патентної інформації,  що міститься в ЕПБД.</a:t>
            </a:r>
            <a:endParaRPr lang="ru-RU" sz="24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283600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59632" y="24928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1988840"/>
            <a:ext cx="37444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 ППА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показник повноти та актуальності патентної інформації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-го патентного відомства в досліджуваній ЕПБД; БЗ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коефіцієнт, якій відображує загальну кількість бібліографічних записів, наданих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-им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патентним відомством до ЕПБД; НК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коефіцієнт, якій засвідчує принципову наявність колекції  від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-го патентного відомства в ЕПБД; АК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коефіцієнт, якій відображує актуальність представлених патентів від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-го патентного відомства в ЕПБД;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кількість патентних відомств, які розглядаються (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247667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093296"/>
            <a:ext cx="2228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1520" y="4797152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Узагальнені показники показників повноти та актуальності патентної інформації ППА для досліджуваних ЕПБД </a:t>
            </a:r>
            <a:r>
              <a:rPr lang="uk-UA" sz="12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Patentscope</a:t>
            </a:r>
            <a:r>
              <a:rPr lang="uk-UA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Espacenet</a:t>
            </a:r>
            <a:r>
              <a:rPr lang="uk-UA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uk-UA" sz="12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Depatisnet</a:t>
            </a:r>
            <a:r>
              <a:rPr lang="uk-UA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розраховуються, як сума показників ППА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lang="uk-UA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окремих національних та регіональних патентних відомств:</a:t>
            </a: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484784"/>
            <a:ext cx="3240360" cy="212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067944" y="119675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Демонстраційний фрагмент порівняльної таблиці</a:t>
            </a:r>
            <a:endParaRPr lang="ru-RU" sz="1400" b="1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573016"/>
            <a:ext cx="3600400" cy="30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>
            <a:normAutofit/>
          </a:bodyPr>
          <a:lstStyle/>
          <a:p>
            <a:pPr algn="ctr"/>
            <a:r>
              <a:rPr lang="uk-UA" sz="2700" b="1" i="1" u="sng" dirty="0" smtClean="0">
                <a:solidFill>
                  <a:schemeClr val="tx1"/>
                </a:solidFill>
              </a:rPr>
              <a:t>Металургійні патенти окремих відомств в базі даних  Espacenet</a:t>
            </a:r>
            <a:endParaRPr lang="ru-RU" sz="27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58924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¾</a:t>
            </a:r>
            <a:r>
              <a:rPr lang="uk-UA" dirty="0" smtClean="0"/>
              <a:t> патентів в ЕПБД </a:t>
            </a:r>
            <a:r>
              <a:rPr lang="en-US" dirty="0" smtClean="0"/>
              <a:t> </a:t>
            </a:r>
            <a:r>
              <a:rPr lang="en-US" i="1" dirty="0" smtClean="0"/>
              <a:t>Espacenet  </a:t>
            </a:r>
            <a:r>
              <a:rPr lang="uk-UA" dirty="0" smtClean="0"/>
              <a:t>видано відомствами п’ятьох країн:  Китаю (</a:t>
            </a:r>
            <a:r>
              <a:rPr lang="uk-UA" b="1" dirty="0" smtClean="0">
                <a:solidFill>
                  <a:srgbClr val="FF0000"/>
                </a:solidFill>
              </a:rPr>
              <a:t>32,8%</a:t>
            </a:r>
            <a:r>
              <a:rPr lang="uk-UA" dirty="0" smtClean="0"/>
              <a:t>), Японії (</a:t>
            </a:r>
            <a:r>
              <a:rPr lang="uk-UA" b="1" dirty="0" smtClean="0">
                <a:solidFill>
                  <a:srgbClr val="FF0000"/>
                </a:solidFill>
              </a:rPr>
              <a:t>22,3%</a:t>
            </a:r>
            <a:r>
              <a:rPr lang="uk-UA" dirty="0" smtClean="0"/>
              <a:t>), США (</a:t>
            </a:r>
            <a:r>
              <a:rPr lang="uk-UA" b="1" dirty="0" smtClean="0">
                <a:solidFill>
                  <a:srgbClr val="FF0000"/>
                </a:solidFill>
              </a:rPr>
              <a:t>10,4%</a:t>
            </a:r>
            <a:r>
              <a:rPr lang="uk-UA" dirty="0" smtClean="0"/>
              <a:t>), Німеччини (</a:t>
            </a:r>
            <a:r>
              <a:rPr lang="uk-UA" b="1" dirty="0" smtClean="0">
                <a:solidFill>
                  <a:srgbClr val="FF0000"/>
                </a:solidFill>
              </a:rPr>
              <a:t>5,8%</a:t>
            </a:r>
            <a:r>
              <a:rPr lang="uk-UA" dirty="0" smtClean="0"/>
              <a:t>) та Південної Кореї (</a:t>
            </a:r>
            <a:r>
              <a:rPr lang="uk-UA" b="1" dirty="0" smtClean="0">
                <a:solidFill>
                  <a:srgbClr val="FF0000"/>
                </a:solidFill>
              </a:rPr>
              <a:t>4,1%</a:t>
            </a:r>
            <a:r>
              <a:rPr lang="uk-UA" dirty="0" smtClean="0"/>
              <a:t>).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1223963"/>
            <a:ext cx="614521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marL="265113" algn="ctr"/>
            <a:r>
              <a:rPr lang="uk-UA" b="1" i="1" u="sng" dirty="0" err="1" smtClean="0">
                <a:solidFill>
                  <a:schemeClr val="tx1"/>
                </a:solidFill>
              </a:rPr>
              <a:t>“Пошукові</a:t>
            </a:r>
            <a:r>
              <a:rPr lang="uk-UA" b="1" i="1" u="sng" dirty="0" smtClean="0">
                <a:solidFill>
                  <a:schemeClr val="tx1"/>
                </a:solidFill>
              </a:rPr>
              <a:t> </a:t>
            </a:r>
            <a:r>
              <a:rPr lang="uk-UA" b="1" i="1" u="sng" dirty="0" err="1" smtClean="0">
                <a:solidFill>
                  <a:schemeClr val="tx1"/>
                </a:solidFill>
              </a:rPr>
              <a:t>сценарії”</a:t>
            </a:r>
            <a:endParaRPr lang="ru-RU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715200" cy="55652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Перший сценарій </a:t>
            </a:r>
            <a:r>
              <a:rPr lang="uk-UA" sz="3300" b="1" dirty="0" smtClean="0"/>
              <a:t>– </a:t>
            </a:r>
          </a:p>
          <a:p>
            <a:pPr algn="ctr">
              <a:buNone/>
            </a:pPr>
            <a:r>
              <a:rPr lang="uk-UA" sz="2900" dirty="0" smtClean="0"/>
              <a:t>оптимальне рішення задачі проведення </a:t>
            </a:r>
          </a:p>
          <a:p>
            <a:pPr algn="ctr">
              <a:buNone/>
            </a:pPr>
            <a:r>
              <a:rPr lang="uk-UA" sz="2900" dirty="0" smtClean="0"/>
              <a:t>вичерпного патентного пошуку за металургійною тематикою:</a:t>
            </a:r>
          </a:p>
          <a:p>
            <a:pPr algn="ctr">
              <a:buNone/>
            </a:pPr>
            <a:endParaRPr lang="uk-UA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err="1" smtClean="0"/>
              <a:t>Espacenet</a:t>
            </a:r>
            <a:r>
              <a:rPr lang="uk-UA" sz="2900" dirty="0" smtClean="0"/>
              <a:t> (Європейська патентна організація);</a:t>
            </a:r>
            <a:endParaRPr lang="ru-RU" sz="2900" dirty="0" err="1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smtClean="0"/>
              <a:t>PS</a:t>
            </a:r>
            <a:r>
              <a:rPr lang="en-US" sz="2900" i="1" dirty="0" smtClean="0"/>
              <a:t>S CNIPA</a:t>
            </a:r>
            <a:r>
              <a:rPr lang="uk-UA" sz="2900" dirty="0" smtClean="0"/>
              <a:t> (Китайське національне відомство інтелектуальної власності);</a:t>
            </a:r>
            <a:endParaRPr lang="ru-RU" sz="2900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smtClean="0"/>
              <a:t>J-PlatPat</a:t>
            </a:r>
            <a:r>
              <a:rPr lang="uk-UA" sz="2900" dirty="0" smtClean="0"/>
              <a:t> (Патентне відомство Японії);</a:t>
            </a:r>
            <a:endParaRPr lang="ru-RU" sz="2900" dirty="0" err="1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err="1" smtClean="0"/>
              <a:t>Patent</a:t>
            </a:r>
            <a:r>
              <a:rPr lang="uk-UA" sz="2900" i="1" dirty="0" smtClean="0"/>
              <a:t> </a:t>
            </a:r>
            <a:r>
              <a:rPr lang="uk-UA" sz="2900" i="1" dirty="0" err="1" smtClean="0"/>
              <a:t>Public</a:t>
            </a:r>
            <a:r>
              <a:rPr lang="uk-UA" sz="2900" i="1" dirty="0" smtClean="0"/>
              <a:t> </a:t>
            </a:r>
            <a:r>
              <a:rPr lang="uk-UA" sz="2900" i="1" dirty="0" err="1" smtClean="0"/>
              <a:t>Search</a:t>
            </a:r>
            <a:r>
              <a:rPr lang="uk-UA" sz="2900" i="1" dirty="0" smtClean="0"/>
              <a:t> UPSTO </a:t>
            </a:r>
            <a:r>
              <a:rPr lang="uk-UA" sz="2900" dirty="0" smtClean="0"/>
              <a:t>(Відомство США з питань патентів і торговельних марок);</a:t>
            </a:r>
            <a:endParaRPr lang="ru-RU" sz="2900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err="1" smtClean="0"/>
              <a:t>DPMAregister</a:t>
            </a:r>
            <a:r>
              <a:rPr lang="uk-UA" sz="2900" dirty="0" smtClean="0"/>
              <a:t> (Німецьке відомство з питань патентів і торговельних марок);</a:t>
            </a:r>
            <a:endParaRPr lang="ru-RU" sz="2900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err="1" smtClean="0"/>
              <a:t>Patent</a:t>
            </a:r>
            <a:r>
              <a:rPr lang="uk-UA" sz="2900" i="1" dirty="0" smtClean="0"/>
              <a:t> &amp; </a:t>
            </a:r>
            <a:r>
              <a:rPr lang="uk-UA" sz="2900" i="1" dirty="0" err="1" smtClean="0"/>
              <a:t>Utility</a:t>
            </a:r>
            <a:r>
              <a:rPr lang="uk-UA" sz="2900" i="1" dirty="0" smtClean="0"/>
              <a:t> </a:t>
            </a:r>
            <a:r>
              <a:rPr lang="uk-UA" sz="2900" i="1" dirty="0" err="1" smtClean="0"/>
              <a:t>model</a:t>
            </a:r>
            <a:r>
              <a:rPr lang="uk-UA" sz="2900" i="1" dirty="0" smtClean="0"/>
              <a:t> </a:t>
            </a:r>
            <a:r>
              <a:rPr lang="uk-UA" sz="2900" i="1" dirty="0" err="1" smtClean="0"/>
              <a:t>Search</a:t>
            </a:r>
            <a:r>
              <a:rPr lang="uk-UA" sz="2900" i="1" dirty="0" smtClean="0"/>
              <a:t> </a:t>
            </a:r>
            <a:r>
              <a:rPr lang="uk-UA" sz="2900" i="1" dirty="0" err="1" smtClean="0"/>
              <a:t>Service</a:t>
            </a:r>
            <a:r>
              <a:rPr lang="uk-UA" sz="2900" i="1" dirty="0" smtClean="0"/>
              <a:t> KIPRIS</a:t>
            </a:r>
            <a:r>
              <a:rPr lang="uk-UA" sz="2900" dirty="0" smtClean="0"/>
              <a:t> (</a:t>
            </a:r>
            <a:r>
              <a:rPr lang="uk-UA" sz="2900" dirty="0" err="1" smtClean="0"/>
              <a:t>Південо-Корейське</a:t>
            </a:r>
            <a:r>
              <a:rPr lang="uk-UA" sz="2900" dirty="0" smtClean="0"/>
              <a:t> відомство інтелектуальної власності); </a:t>
            </a:r>
            <a:endParaRPr lang="ru-RU" sz="2900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smtClean="0"/>
              <a:t>DIP </a:t>
            </a:r>
            <a:r>
              <a:rPr lang="uk-UA" sz="2900" i="1" dirty="0" err="1" smtClean="0"/>
              <a:t>search</a:t>
            </a:r>
            <a:r>
              <a:rPr lang="uk-UA" sz="2900" i="1" dirty="0" smtClean="0"/>
              <a:t> </a:t>
            </a:r>
            <a:r>
              <a:rPr lang="uk-UA" sz="2900" dirty="0" smtClean="0"/>
              <a:t>(Відомство інтелектуальної власності Таїланду);</a:t>
            </a:r>
            <a:endParaRPr lang="ru-RU" sz="2900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smtClean="0"/>
              <a:t>Державний реєстр винаходів </a:t>
            </a:r>
            <a:r>
              <a:rPr lang="uk-UA" sz="2900" dirty="0" smtClean="0"/>
              <a:t>(Національний інститут інтелектуальної власності республіки Казахстан);</a:t>
            </a:r>
            <a:endParaRPr lang="ru-RU" sz="2900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err="1" smtClean="0"/>
              <a:t>Industrial</a:t>
            </a:r>
            <a:r>
              <a:rPr lang="uk-UA" sz="2900" i="1" dirty="0" smtClean="0"/>
              <a:t> </a:t>
            </a:r>
            <a:r>
              <a:rPr lang="uk-UA" sz="2900" i="1" dirty="0" err="1" smtClean="0"/>
              <a:t>Property</a:t>
            </a:r>
            <a:r>
              <a:rPr lang="uk-UA" sz="2900" i="1" dirty="0" smtClean="0"/>
              <a:t> </a:t>
            </a:r>
            <a:r>
              <a:rPr lang="uk-UA" sz="2900" i="1" dirty="0" err="1" smtClean="0"/>
              <a:t>Digital</a:t>
            </a:r>
            <a:r>
              <a:rPr lang="uk-UA" sz="2900" i="1" dirty="0" smtClean="0"/>
              <a:t> </a:t>
            </a:r>
            <a:r>
              <a:rPr lang="uk-UA" sz="2900" i="1" dirty="0" err="1" smtClean="0"/>
              <a:t>Library</a:t>
            </a:r>
            <a:r>
              <a:rPr lang="uk-UA" sz="2900" dirty="0" smtClean="0"/>
              <a:t> (Міжнародний центр реєстрації патентів ОАЕ);</a:t>
            </a:r>
            <a:endParaRPr lang="ru-RU" sz="2900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smtClean="0"/>
              <a:t>БД НЦІВ </a:t>
            </a:r>
            <a:r>
              <a:rPr lang="uk-UA" sz="2900" dirty="0" smtClean="0"/>
              <a:t>(Національний центр інтелектуальної власності республіки Білорусь).</a:t>
            </a:r>
            <a:endParaRPr lang="ru-RU" sz="2900" dirty="0" smtClean="0"/>
          </a:p>
          <a:p>
            <a:pPr marL="457200" indent="-457200">
              <a:buFont typeface="Wingdings"/>
              <a:buAutoNum type="arabicParenR"/>
            </a:pPr>
            <a:r>
              <a:rPr lang="uk-UA" sz="2900" i="1" dirty="0" smtClean="0"/>
              <a:t>GCCPO DB </a:t>
            </a:r>
            <a:r>
              <a:rPr lang="uk-UA" sz="2900" dirty="0" smtClean="0"/>
              <a:t>(Патентне відомство Ради співробітництва арабських держав Перської затоки).</a:t>
            </a:r>
            <a:endParaRPr lang="ru-RU" sz="29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27168" cy="606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Другий сценарій – </a:t>
            </a:r>
          </a:p>
          <a:p>
            <a:pPr algn="ctr">
              <a:buNone/>
            </a:pPr>
            <a:r>
              <a:rPr lang="uk-UA" sz="1700" dirty="0" smtClean="0"/>
              <a:t>виключені країни з сукупною долею національних патентів в </a:t>
            </a:r>
          </a:p>
          <a:p>
            <a:pPr algn="ctr">
              <a:buNone/>
            </a:pPr>
            <a:r>
              <a:rPr lang="uk-UA" sz="1700" dirty="0" smtClean="0"/>
              <a:t>ЕПБД </a:t>
            </a:r>
            <a:r>
              <a:rPr lang="uk-UA" sz="1700" i="1" dirty="0" err="1" smtClean="0"/>
              <a:t>Espacenet</a:t>
            </a:r>
            <a:r>
              <a:rPr lang="uk-UA" sz="1700" i="1" dirty="0" smtClean="0"/>
              <a:t> </a:t>
            </a:r>
            <a:r>
              <a:rPr lang="uk-UA" sz="1700" dirty="0" smtClean="0"/>
              <a:t>близько 0,33 %:</a:t>
            </a:r>
          </a:p>
          <a:p>
            <a:pPr algn="ctr">
              <a:buNone/>
            </a:pPr>
            <a:endParaRPr lang="uk-UA" sz="1000" dirty="0" smtClean="0"/>
          </a:p>
          <a:p>
            <a:pPr marL="457200" indent="-457200">
              <a:lnSpc>
                <a:spcPct val="90000"/>
              </a:lnSpc>
              <a:buFont typeface="Wingdings"/>
              <a:buAutoNum type="arabicParenR"/>
            </a:pPr>
            <a:r>
              <a:rPr lang="uk-UA" sz="1700" i="1" dirty="0" err="1" smtClean="0"/>
              <a:t>Espacenet</a:t>
            </a:r>
            <a:r>
              <a:rPr lang="uk-UA" sz="1700" i="1" dirty="0" smtClean="0"/>
              <a:t> (Європейська патентна організація);</a:t>
            </a:r>
            <a:endParaRPr lang="ru-RU" sz="1700" i="1" dirty="0" smtClean="0"/>
          </a:p>
          <a:p>
            <a:pPr marL="457200" indent="-457200">
              <a:lnSpc>
                <a:spcPct val="90000"/>
              </a:lnSpc>
              <a:buFont typeface="Wingdings"/>
              <a:buAutoNum type="arabicParenR"/>
            </a:pPr>
            <a:r>
              <a:rPr lang="uk-UA" sz="1700" i="1" dirty="0" smtClean="0"/>
              <a:t>PS</a:t>
            </a:r>
            <a:r>
              <a:rPr lang="en-US" sz="1700" i="1" dirty="0" smtClean="0"/>
              <a:t>S CNIPA</a:t>
            </a:r>
            <a:r>
              <a:rPr lang="uk-UA" sz="1700" i="1" dirty="0" smtClean="0"/>
              <a:t> (Китайське національне відомство інтелектуальної власності);</a:t>
            </a:r>
            <a:endParaRPr lang="ru-RU" sz="1700" i="1" dirty="0" smtClean="0"/>
          </a:p>
          <a:p>
            <a:pPr marL="457200" indent="-457200">
              <a:lnSpc>
                <a:spcPct val="90000"/>
              </a:lnSpc>
              <a:buFont typeface="Wingdings"/>
              <a:buAutoNum type="arabicParenR"/>
            </a:pPr>
            <a:r>
              <a:rPr lang="uk-UA" sz="1700" i="1" dirty="0" smtClean="0"/>
              <a:t>J-PlatPat (Патентне відомство Японії);</a:t>
            </a:r>
            <a:endParaRPr lang="ru-RU" sz="1700" i="1" dirty="0" smtClean="0"/>
          </a:p>
          <a:p>
            <a:pPr marL="457200" indent="-457200">
              <a:lnSpc>
                <a:spcPct val="90000"/>
              </a:lnSpc>
              <a:buFont typeface="Wingdings"/>
              <a:buAutoNum type="arabicParenR"/>
            </a:pPr>
            <a:r>
              <a:rPr lang="uk-UA" sz="1700" i="1" dirty="0" err="1" smtClean="0"/>
              <a:t>Patent</a:t>
            </a:r>
            <a:r>
              <a:rPr lang="uk-UA" sz="1700" i="1" dirty="0" smtClean="0"/>
              <a:t> </a:t>
            </a:r>
            <a:r>
              <a:rPr lang="uk-UA" sz="1700" i="1" dirty="0" err="1" smtClean="0"/>
              <a:t>Public</a:t>
            </a:r>
            <a:r>
              <a:rPr lang="uk-UA" sz="1700" i="1" dirty="0" smtClean="0"/>
              <a:t> </a:t>
            </a:r>
            <a:r>
              <a:rPr lang="uk-UA" sz="1700" i="1" dirty="0" err="1" smtClean="0"/>
              <a:t>Search</a:t>
            </a:r>
            <a:r>
              <a:rPr lang="uk-UA" sz="1700" i="1" dirty="0" smtClean="0"/>
              <a:t> UPSTO (Відомство США з питань патентів і торговельних марок);</a:t>
            </a:r>
            <a:endParaRPr lang="ru-RU" sz="1700" i="1" dirty="0" smtClean="0"/>
          </a:p>
          <a:p>
            <a:pPr marL="457200" indent="-457200">
              <a:lnSpc>
                <a:spcPct val="90000"/>
              </a:lnSpc>
              <a:buFont typeface="Wingdings"/>
              <a:buAutoNum type="arabicParenR"/>
            </a:pPr>
            <a:r>
              <a:rPr lang="uk-UA" sz="1700" i="1" dirty="0" err="1" smtClean="0"/>
              <a:t>DPMAregister</a:t>
            </a:r>
            <a:r>
              <a:rPr lang="uk-UA" sz="1700" i="1" dirty="0" smtClean="0"/>
              <a:t> (Німецьке відомство з питань патентів і торговельних марок);</a:t>
            </a:r>
            <a:endParaRPr lang="ru-RU" sz="1700" i="1" dirty="0" smtClean="0"/>
          </a:p>
          <a:p>
            <a:pPr marL="457200" indent="-457200">
              <a:lnSpc>
                <a:spcPct val="90000"/>
              </a:lnSpc>
              <a:buFont typeface="Wingdings"/>
              <a:buAutoNum type="arabicParenR"/>
            </a:pPr>
            <a:r>
              <a:rPr lang="uk-UA" sz="1700" i="1" dirty="0" err="1" smtClean="0"/>
              <a:t>Patent</a:t>
            </a:r>
            <a:r>
              <a:rPr lang="uk-UA" sz="1700" i="1" dirty="0" smtClean="0"/>
              <a:t> &amp; </a:t>
            </a:r>
            <a:r>
              <a:rPr lang="uk-UA" sz="1700" i="1" dirty="0" err="1" smtClean="0"/>
              <a:t>Utility</a:t>
            </a:r>
            <a:r>
              <a:rPr lang="uk-UA" sz="1700" i="1" dirty="0" smtClean="0"/>
              <a:t> </a:t>
            </a:r>
            <a:r>
              <a:rPr lang="uk-UA" sz="1700" i="1" dirty="0" err="1" smtClean="0"/>
              <a:t>model</a:t>
            </a:r>
            <a:r>
              <a:rPr lang="uk-UA" sz="1700" i="1" dirty="0" smtClean="0"/>
              <a:t> </a:t>
            </a:r>
            <a:r>
              <a:rPr lang="uk-UA" sz="1700" i="1" dirty="0" err="1" smtClean="0"/>
              <a:t>Search</a:t>
            </a:r>
            <a:r>
              <a:rPr lang="uk-UA" sz="1700" i="1" dirty="0" smtClean="0"/>
              <a:t> </a:t>
            </a:r>
            <a:r>
              <a:rPr lang="uk-UA" sz="1700" i="1" dirty="0" err="1" smtClean="0"/>
              <a:t>Service</a:t>
            </a:r>
            <a:r>
              <a:rPr lang="uk-UA" sz="1700" i="1" dirty="0" smtClean="0"/>
              <a:t> KIPRIS (</a:t>
            </a:r>
            <a:r>
              <a:rPr lang="uk-UA" sz="1700" i="1" dirty="0" err="1" smtClean="0"/>
              <a:t>Південо-Корейське</a:t>
            </a:r>
            <a:r>
              <a:rPr lang="uk-UA" sz="1700" i="1" dirty="0" smtClean="0"/>
              <a:t> відомство інтелектуальної власності).</a:t>
            </a:r>
          </a:p>
          <a:p>
            <a:pPr marL="457200" indent="-457200">
              <a:lnSpc>
                <a:spcPct val="90000"/>
              </a:lnSpc>
              <a:buFont typeface="Wingdings"/>
              <a:buAutoNum type="arabicParenR"/>
            </a:pPr>
            <a:endParaRPr lang="uk-UA" sz="1600" i="1" dirty="0" smtClean="0"/>
          </a:p>
          <a:p>
            <a:pPr marL="457200" indent="-457200">
              <a:lnSpc>
                <a:spcPct val="90000"/>
              </a:lnSpc>
              <a:buNone/>
            </a:pPr>
            <a:endParaRPr lang="uk-UA" sz="1600" i="1" dirty="0" smtClean="0"/>
          </a:p>
          <a:p>
            <a:pPr algn="ctr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Третій сценарій – </a:t>
            </a:r>
          </a:p>
          <a:p>
            <a:pPr algn="ctr">
              <a:buNone/>
            </a:pPr>
            <a:r>
              <a:rPr lang="uk-UA" sz="1700" dirty="0" smtClean="0"/>
              <a:t>експрес-варіант патентного пошуку за металургійною тематикою:</a:t>
            </a:r>
          </a:p>
          <a:p>
            <a:pPr algn="ctr">
              <a:buNone/>
            </a:pPr>
            <a:endParaRPr lang="uk-UA" sz="1000" dirty="0" smtClean="0"/>
          </a:p>
          <a:p>
            <a:pPr marL="457200" indent="-457200">
              <a:lnSpc>
                <a:spcPct val="90000"/>
              </a:lnSpc>
              <a:buFont typeface="Wingdings"/>
              <a:buAutoNum type="arabicParenR"/>
            </a:pPr>
            <a:r>
              <a:rPr lang="uk-UA" sz="1700" i="1" dirty="0" err="1" smtClean="0"/>
              <a:t>Espacenet</a:t>
            </a:r>
            <a:r>
              <a:rPr lang="uk-UA" sz="1700" i="1" dirty="0" smtClean="0"/>
              <a:t> (Європейська патентна організація).</a:t>
            </a:r>
            <a:endParaRPr lang="ru-RU" sz="1700" i="1" dirty="0" smtClean="0"/>
          </a:p>
          <a:p>
            <a:pPr marL="457200" indent="-457200">
              <a:lnSpc>
                <a:spcPct val="90000"/>
              </a:lnSpc>
              <a:buNone/>
            </a:pPr>
            <a:endParaRPr lang="ru-RU" sz="1600" i="1" dirty="0" err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uk-UA" b="1" i="1" u="sng" dirty="0" smtClean="0">
                <a:solidFill>
                  <a:schemeClr val="tx1"/>
                </a:solidFill>
              </a:rPr>
              <a:t>пошукові методи в ЕПБД </a:t>
            </a:r>
            <a:r>
              <a:rPr lang="en-US" b="1" i="1" u="sng" dirty="0" err="1" smtClean="0">
                <a:solidFill>
                  <a:schemeClr val="tx1"/>
                </a:solidFill>
              </a:rPr>
              <a:t>Espacenet</a:t>
            </a:r>
            <a:r>
              <a:rPr lang="uk-UA" b="1" i="1" u="sng" dirty="0" smtClean="0">
                <a:solidFill>
                  <a:schemeClr val="tx1"/>
                </a:solidFill>
              </a:rPr>
              <a:t>:</a:t>
            </a:r>
            <a:endParaRPr lang="ru-RU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980727"/>
          <a:ext cx="7920880" cy="563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318"/>
                <a:gridCol w="5060562"/>
              </a:tblGrid>
              <a:tr h="936105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Цифровий/текстовий пошук:</a:t>
                      </a:r>
                      <a:r>
                        <a:rPr kumimoji="0" lang="en-US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Smart Search</a:t>
                      </a:r>
                      <a:r>
                        <a:rPr kumimoji="0" lang="uk-U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Basic mode</a:t>
                      </a:r>
                      <a:r>
                        <a:rPr kumimoji="0" lang="uk-U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03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Пошук за допомогою форм: </a:t>
                      </a:r>
                      <a:r>
                        <a:rPr kumimoji="0" lang="uk-U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Advanced search</a:t>
                      </a:r>
                      <a:r>
                        <a:rPr kumimoji="0" lang="uk-U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Пошук за пошук за допомогою командної строки:</a:t>
                      </a:r>
                      <a:r>
                        <a:rPr kumimoji="0" lang="en-US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uk-U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Smart Search</a:t>
                      </a:r>
                      <a:r>
                        <a:rPr kumimoji="0" lang="uk-U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Expert mode</a:t>
                      </a:r>
                      <a:r>
                        <a:rPr kumimoji="0" lang="uk-U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4744"/>
            <a:ext cx="4918710" cy="60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4917600" cy="29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589240"/>
            <a:ext cx="4917600" cy="6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 smtClean="0">
                <a:solidFill>
                  <a:schemeClr val="tx1"/>
                </a:solidFill>
              </a:rPr>
              <a:t>Приклад пошукового запиту </a:t>
            </a:r>
            <a:br>
              <a:rPr lang="uk-UA" b="1" i="1" u="sng" dirty="0" smtClean="0">
                <a:solidFill>
                  <a:schemeClr val="tx1"/>
                </a:solidFill>
              </a:rPr>
            </a:br>
            <a:r>
              <a:rPr lang="uk-UA" b="1" i="1" u="sng" dirty="0" smtClean="0">
                <a:solidFill>
                  <a:schemeClr val="tx1"/>
                </a:solidFill>
              </a:rPr>
              <a:t>в ЕПБД </a:t>
            </a:r>
            <a:r>
              <a:rPr lang="en-US" b="1" i="1" u="sng" dirty="0" err="1" smtClean="0">
                <a:solidFill>
                  <a:schemeClr val="tx1"/>
                </a:solidFill>
              </a:rPr>
              <a:t>Espacenet</a:t>
            </a:r>
            <a:r>
              <a:rPr lang="uk-UA" b="1" i="1" u="sng" dirty="0" smtClean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90872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i="1" dirty="0" smtClean="0">
                <a:solidFill>
                  <a:srgbClr val="0070C0"/>
                </a:solidFill>
              </a:rPr>
              <a:t>Текстове формулювання запиту: </a:t>
            </a:r>
            <a:r>
              <a:rPr lang="uk-UA" sz="1600" dirty="0" err="1" smtClean="0"/>
              <a:t>“Знайти</a:t>
            </a:r>
            <a:r>
              <a:rPr lang="uk-UA" sz="1600" dirty="0" smtClean="0"/>
              <a:t> патенти на розробку способу виготовлення залізовмісних брикетів металургійного призначення з використанням сполучних домішок, які були опубліковані пізніше 2000 року ”.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317" y="1700808"/>
            <a:ext cx="6396123" cy="350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157192"/>
            <a:ext cx="5737769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299695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«</a:t>
            </a:r>
            <a:r>
              <a:rPr lang="en-US" b="1" dirty="0" smtClean="0">
                <a:solidFill>
                  <a:srgbClr val="0070C0"/>
                </a:solidFill>
              </a:rPr>
              <a:t>Advanced search</a:t>
            </a:r>
            <a:r>
              <a:rPr lang="uk-UA" b="1" dirty="0" smtClean="0">
                <a:solidFill>
                  <a:srgbClr val="0070C0"/>
                </a:solidFill>
              </a:rPr>
              <a:t>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612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«</a:t>
            </a:r>
            <a:r>
              <a:rPr lang="en-US" b="1" dirty="0" smtClean="0">
                <a:solidFill>
                  <a:srgbClr val="0070C0"/>
                </a:solidFill>
              </a:rPr>
              <a:t>Smart Search</a:t>
            </a:r>
            <a:r>
              <a:rPr lang="uk-UA" b="1" dirty="0" smtClean="0">
                <a:solidFill>
                  <a:srgbClr val="0070C0"/>
                </a:solidFill>
              </a:rPr>
              <a:t>- </a:t>
            </a:r>
            <a:r>
              <a:rPr lang="en-US" b="1" dirty="0" smtClean="0">
                <a:solidFill>
                  <a:srgbClr val="0070C0"/>
                </a:solidFill>
              </a:rPr>
              <a:t>Expert mode</a:t>
            </a:r>
            <a:r>
              <a:rPr lang="uk-UA" b="1" dirty="0" smtClean="0">
                <a:solidFill>
                  <a:srgbClr val="0070C0"/>
                </a:solidFill>
              </a:rPr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pPr algn="ctr"/>
            <a:r>
              <a:rPr lang="uk-UA" b="1" i="1" u="sng" dirty="0" err="1" smtClean="0">
                <a:solidFill>
                  <a:schemeClr val="tx1"/>
                </a:solidFill>
              </a:rPr>
              <a:t>Перспектині</a:t>
            </a:r>
            <a:r>
              <a:rPr lang="uk-UA" b="1" i="1" u="sng" dirty="0" smtClean="0">
                <a:solidFill>
                  <a:schemeClr val="tx1"/>
                </a:solidFill>
              </a:rPr>
              <a:t> напрямки поповнення бібліотечних фондів ЦДНТБ ГМКУ: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752528" cy="410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57332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Порівняння темпів наукового та промислового прогресу країн першої десятки світових виробників сталі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2132856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FF0000"/>
                </a:solidFill>
              </a:rPr>
              <a:t>Флагмани металургійної науки:</a:t>
            </a:r>
          </a:p>
          <a:p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Китай;</a:t>
            </a:r>
          </a:p>
          <a:p>
            <a:pPr>
              <a:buFontTx/>
              <a:buChar char="-"/>
            </a:pPr>
            <a:r>
              <a:rPr lang="uk-UA" dirty="0" smtClean="0"/>
              <a:t>Японія;</a:t>
            </a:r>
          </a:p>
          <a:p>
            <a:pPr>
              <a:buFontTx/>
              <a:buChar char="-"/>
            </a:pPr>
            <a:r>
              <a:rPr lang="uk-UA" dirty="0" smtClean="0"/>
              <a:t>США;</a:t>
            </a:r>
          </a:p>
          <a:p>
            <a:pPr>
              <a:buFontTx/>
              <a:buChar char="-"/>
            </a:pPr>
            <a:r>
              <a:rPr lang="uk-UA" dirty="0" smtClean="0"/>
              <a:t>Германія;</a:t>
            </a:r>
          </a:p>
          <a:p>
            <a:pPr>
              <a:buFontTx/>
              <a:buChar char="-"/>
            </a:pPr>
            <a:r>
              <a:rPr lang="uk-UA" dirty="0" smtClean="0"/>
              <a:t>Південна Корея.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uk-UA" sz="3500" b="1" i="1" u="sng" dirty="0" smtClean="0">
                <a:solidFill>
                  <a:schemeClr val="tx1"/>
                </a:solidFill>
              </a:rPr>
              <a:t>ВСТУП</a:t>
            </a:r>
            <a:endParaRPr lang="ru-RU" sz="3500" b="1" i="1" u="sng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435280" cy="53285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endParaRPr lang="uk-UA" i="1" dirty="0" smtClean="0"/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i="1" dirty="0" smtClean="0"/>
              <a:t>Q.</a:t>
            </a:r>
            <a:r>
              <a:rPr lang="uk-UA" i="1" dirty="0" smtClean="0"/>
              <a:t>: </a:t>
            </a:r>
            <a:r>
              <a:rPr lang="uk-UA" i="1" dirty="0" smtClean="0">
                <a:solidFill>
                  <a:srgbClr val="FF0000"/>
                </a:solidFill>
              </a:rPr>
              <a:t>Що означає термін </a:t>
            </a:r>
            <a:r>
              <a:rPr lang="uk-UA" i="1" dirty="0" err="1" smtClean="0">
                <a:solidFill>
                  <a:srgbClr val="FF0000"/>
                </a:solidFill>
              </a:rPr>
              <a:t>“патентний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i="1" dirty="0" err="1" smtClean="0">
                <a:solidFill>
                  <a:srgbClr val="FF0000"/>
                </a:solidFill>
              </a:rPr>
              <a:t>пошук”</a:t>
            </a:r>
            <a:r>
              <a:rPr lang="uk-UA" i="1" dirty="0" smtClean="0">
                <a:solidFill>
                  <a:srgbClr val="FF0000"/>
                </a:solidFill>
              </a:rPr>
              <a:t> в назві роботи </a:t>
            </a:r>
            <a:r>
              <a:rPr lang="uk-UA" i="1" dirty="0" smtClean="0"/>
              <a:t>? 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i="1" dirty="0" smtClean="0"/>
              <a:t>A.</a:t>
            </a:r>
            <a:r>
              <a:rPr lang="uk-UA" i="1" dirty="0" smtClean="0"/>
              <a:t>: </a:t>
            </a:r>
            <a:r>
              <a:rPr lang="uk-UA" dirty="0" smtClean="0"/>
              <a:t>Існують три види патентного пошуку: тематичний (предметний), іменний та нумераційний. Робота присвячена першому виду пошуку.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uk-UA" dirty="0" smtClean="0"/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i="1" dirty="0" smtClean="0"/>
              <a:t>Q.</a:t>
            </a:r>
            <a:r>
              <a:rPr lang="uk-UA" i="1" dirty="0" smtClean="0"/>
              <a:t>: </a:t>
            </a:r>
            <a:r>
              <a:rPr lang="uk-UA" i="1" dirty="0" smtClean="0">
                <a:solidFill>
                  <a:srgbClr val="FF0000"/>
                </a:solidFill>
              </a:rPr>
              <a:t>В чому важливість саме тематичного пошуку </a:t>
            </a:r>
            <a:r>
              <a:rPr lang="uk-UA" i="1" dirty="0" smtClean="0"/>
              <a:t>? 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i="1" dirty="0" smtClean="0"/>
              <a:t>A.</a:t>
            </a:r>
            <a:r>
              <a:rPr lang="uk-UA" i="1" dirty="0" smtClean="0"/>
              <a:t>: </a:t>
            </a:r>
            <a:r>
              <a:rPr lang="uk-UA" dirty="0" smtClean="0"/>
              <a:t>Цей вид пошуку дозволяє з'ясувати загальносвітовий рівень техніки в конкретній предметній області, а також визначити аналоги та прототип винаходу. Отже, без цього виду пошуку не може бути отриманий </a:t>
            </a:r>
            <a:r>
              <a:rPr lang="uk-UA" u="sng" dirty="0" smtClean="0"/>
              <a:t>жодний патент</a:t>
            </a:r>
            <a:r>
              <a:rPr lang="uk-UA" dirty="0" smtClean="0"/>
              <a:t>!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i="1" dirty="0" smtClean="0"/>
              <a:t>Q.</a:t>
            </a:r>
            <a:r>
              <a:rPr lang="uk-UA" i="1" dirty="0" smtClean="0"/>
              <a:t>: </a:t>
            </a:r>
            <a:r>
              <a:rPr lang="uk-UA" i="1" dirty="0" smtClean="0">
                <a:solidFill>
                  <a:srgbClr val="FF0000"/>
                </a:solidFill>
              </a:rPr>
              <a:t>Яке </a:t>
            </a:r>
            <a:r>
              <a:rPr lang="uk-UA" i="1" smtClean="0">
                <a:solidFill>
                  <a:srgbClr val="FF0000"/>
                </a:solidFill>
              </a:rPr>
              <a:t>відношення </a:t>
            </a:r>
            <a:r>
              <a:rPr lang="uk-UA" i="1" smtClean="0">
                <a:solidFill>
                  <a:srgbClr val="FF0000"/>
                </a:solidFill>
              </a:rPr>
              <a:t>має патентний </a:t>
            </a:r>
            <a:r>
              <a:rPr lang="uk-UA" i="1" dirty="0" smtClean="0">
                <a:solidFill>
                  <a:srgbClr val="FF0000"/>
                </a:solidFill>
              </a:rPr>
              <a:t>пошук до бібліотеки </a:t>
            </a:r>
            <a:r>
              <a:rPr lang="uk-UA" i="1" dirty="0" smtClean="0"/>
              <a:t>? 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i="1" dirty="0" smtClean="0"/>
              <a:t>A.</a:t>
            </a:r>
            <a:r>
              <a:rPr lang="uk-UA" i="1" dirty="0" smtClean="0"/>
              <a:t>: </a:t>
            </a:r>
            <a:r>
              <a:rPr lang="uk-UA" dirty="0" smtClean="0"/>
              <a:t>Відділ спеціальних видів технічної літератури ЦДНТБ ГМКУ комплектує патентний фонд та виконує на замовлення користувачів супутні послуги, насамперед, патентний пошук.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uk-UA" dirty="0" smtClean="0"/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i="1" dirty="0" smtClean="0"/>
              <a:t>Q.</a:t>
            </a:r>
            <a:r>
              <a:rPr lang="uk-UA" i="1" dirty="0" smtClean="0"/>
              <a:t>: </a:t>
            </a:r>
            <a:r>
              <a:rPr lang="uk-UA" i="1" dirty="0" smtClean="0">
                <a:solidFill>
                  <a:srgbClr val="FF0000"/>
                </a:solidFill>
              </a:rPr>
              <a:t>Які категорії читачів користуються цією послугою </a:t>
            </a:r>
            <a:r>
              <a:rPr lang="uk-UA" i="1" dirty="0" smtClean="0"/>
              <a:t>? 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i="1" dirty="0" smtClean="0"/>
              <a:t>A.</a:t>
            </a:r>
            <a:r>
              <a:rPr lang="uk-UA" dirty="0" smtClean="0"/>
              <a:t>: Винахідники в галузі металургії та гірняцької справи: вчені, викладачі, співробітники підприємств ГМКУ різних форм власності.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>
          <a:xfrm>
            <a:off x="8244408" y="5805264"/>
            <a:ext cx="405408" cy="365125"/>
          </a:xfrm>
        </p:spPr>
        <p:txBody>
          <a:bodyPr/>
          <a:lstStyle/>
          <a:p>
            <a:fld id="{6AA0B790-8DE8-40E1-B41C-CC646677658C}" type="slidenum">
              <a:rPr lang="ru-RU" sz="1400" b="1" smtClean="0">
                <a:solidFill>
                  <a:schemeClr val="bg1"/>
                </a:solidFill>
              </a:rPr>
              <a:pPr/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980728"/>
            <a:ext cx="8496944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cropped-logo_LI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uk-UA" sz="3500" b="1" i="1" u="sng" dirty="0" smtClean="0">
                <a:solidFill>
                  <a:schemeClr val="tx1"/>
                </a:solidFill>
              </a:rPr>
              <a:t>ВИСНОВКИ</a:t>
            </a:r>
            <a:r>
              <a:rPr lang="uk-UA" b="1" i="1" u="sng" dirty="0" smtClean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7848872" cy="5493224"/>
          </a:xfrm>
        </p:spPr>
        <p:txBody>
          <a:bodyPr>
            <a:noAutofit/>
          </a:bodyPr>
          <a:lstStyle/>
          <a:p>
            <a:pPr marL="265113" lvl="0" indent="-265113" algn="just">
              <a:buAutoNum type="arabicParenR"/>
            </a:pPr>
            <a:r>
              <a:rPr lang="uk-UA" sz="1100" dirty="0" smtClean="0"/>
              <a:t>Вперше складено реєстр національних та регіональних електронних патентних баз (ЕПБД) країн, сумарна частка виплавки сталі в яких сягає 99,1 % від загальносвітового обсягу виробництва сталі. Реєстр має перспективу практичного використання  при виконанні міжнародного пошуку металургійної тематики працівниками бібліотечної галузі або авторами винаходів. </a:t>
            </a:r>
            <a:endParaRPr lang="ru-RU" sz="1100" dirty="0" smtClean="0"/>
          </a:p>
          <a:p>
            <a:pPr marL="265113" lvl="0" indent="-265113" algn="just">
              <a:buAutoNum type="arabicParenR"/>
            </a:pPr>
            <a:r>
              <a:rPr lang="uk-UA" sz="1100" dirty="0" smtClean="0"/>
              <a:t>Виконано порівняльний аналіз найбільш відомих мультинаціональних міжнародних та державних ЕПБД вільного доступу: </a:t>
            </a:r>
            <a:r>
              <a:rPr lang="uk-UA" sz="1100" i="1" dirty="0" err="1" smtClean="0"/>
              <a:t>Patentscope</a:t>
            </a:r>
            <a:r>
              <a:rPr lang="uk-UA" sz="1100" i="1" dirty="0" smtClean="0"/>
              <a:t>, </a:t>
            </a:r>
            <a:r>
              <a:rPr lang="uk-UA" sz="1100" i="1" dirty="0" err="1" smtClean="0"/>
              <a:t>Espacenet</a:t>
            </a:r>
            <a:r>
              <a:rPr lang="uk-UA" sz="1100" i="1" dirty="0" smtClean="0"/>
              <a:t> </a:t>
            </a:r>
            <a:r>
              <a:rPr lang="uk-UA" sz="1100" dirty="0" smtClean="0"/>
              <a:t>та</a:t>
            </a:r>
            <a:r>
              <a:rPr lang="uk-UA" sz="1100" i="1" dirty="0" smtClean="0"/>
              <a:t> </a:t>
            </a:r>
            <a:r>
              <a:rPr lang="uk-UA" sz="1100" i="1" dirty="0" err="1" smtClean="0"/>
              <a:t>Depatisnet</a:t>
            </a:r>
            <a:r>
              <a:rPr lang="uk-UA" sz="1100" i="1" dirty="0" smtClean="0"/>
              <a:t>. </a:t>
            </a:r>
            <a:r>
              <a:rPr lang="uk-UA" sz="1100" dirty="0" smtClean="0"/>
              <a:t>Аналіз проводився за критеріями загальної кількості бібліографічних записів щодо патентів металургійної тематики, кількості патентних відомств, які надають інформацію по металургійним патентам та кількості своєчасно обновлюваних патентних колекцій.</a:t>
            </a:r>
            <a:endParaRPr lang="ru-RU" sz="1100" dirty="0" smtClean="0"/>
          </a:p>
          <a:p>
            <a:pPr marL="265113" lvl="0" indent="-265113" algn="just">
              <a:buAutoNum type="arabicParenR"/>
            </a:pPr>
            <a:r>
              <a:rPr lang="uk-UA" sz="1100" dirty="0" smtClean="0"/>
              <a:t>Розроблений новий показник повноти та актуальності патентної інформації, що міститься в ЕПБД. Використання запропонованого показника дозволило зробити однозначний вибір при порівняльному аналізі ЕПБД в умовах наявності суперечливих оцінок, отриманих внаслідок використання традиційних критеріїв</a:t>
            </a:r>
          </a:p>
          <a:p>
            <a:pPr marL="265113" lvl="0" indent="-265113" algn="just">
              <a:buAutoNum type="arabicParenR"/>
            </a:pPr>
            <a:r>
              <a:rPr lang="uk-UA" sz="1100" dirty="0" smtClean="0"/>
              <a:t>Встановлено, що найбільш повна та актуальна колекція патентної документації металургійної тематики міститься в ЕПБД </a:t>
            </a:r>
            <a:r>
              <a:rPr lang="uk-UA" sz="1100" i="1" dirty="0" err="1" smtClean="0"/>
              <a:t>Espacenet</a:t>
            </a:r>
            <a:r>
              <a:rPr lang="uk-UA" sz="1100" i="1" dirty="0" smtClean="0"/>
              <a:t>.</a:t>
            </a:r>
            <a:endParaRPr lang="ru-RU" sz="1100" dirty="0" smtClean="0"/>
          </a:p>
          <a:p>
            <a:pPr marL="265113" lvl="0" indent="-265113" algn="just">
              <a:buAutoNum type="arabicParenR"/>
            </a:pPr>
            <a:r>
              <a:rPr lang="uk-UA" sz="1100" dirty="0" smtClean="0"/>
              <a:t>Виконано аналіз наповненості ЕПБД </a:t>
            </a:r>
            <a:r>
              <a:rPr lang="uk-UA" sz="1100" i="1" dirty="0" err="1" smtClean="0"/>
              <a:t>Espacenet</a:t>
            </a:r>
            <a:r>
              <a:rPr lang="uk-UA" sz="1100" i="1" dirty="0" smtClean="0"/>
              <a:t> </a:t>
            </a:r>
            <a:r>
              <a:rPr lang="uk-UA" sz="1100" dirty="0" smtClean="0"/>
              <a:t>за металургійним напрямком.</a:t>
            </a:r>
            <a:r>
              <a:rPr lang="uk-UA" sz="1100" i="1" dirty="0" smtClean="0"/>
              <a:t> </a:t>
            </a:r>
            <a:r>
              <a:rPr lang="uk-UA" sz="1100" dirty="0" smtClean="0"/>
              <a:t>Встановлено, що три чверті від загального обсягу металургійних патентів в ЕПБД </a:t>
            </a:r>
            <a:r>
              <a:rPr lang="uk-UA" sz="1100" i="1" dirty="0" err="1" smtClean="0"/>
              <a:t>Espacenet</a:t>
            </a:r>
            <a:r>
              <a:rPr lang="uk-UA" sz="1100" i="1" dirty="0" smtClean="0"/>
              <a:t> </a:t>
            </a:r>
            <a:r>
              <a:rPr lang="uk-UA" sz="1100" dirty="0" smtClean="0"/>
              <a:t>видано п’ятьма патентними відомствами: Китайським національним відомством інтелектуальної власності (32,8%),  Патентним відомством Японії (22,3%), Відомством США з питань патентів і торговельних марок (10,4%),  Німецьким відомством з питань патентів і торговельних марок (5,83%) та </a:t>
            </a:r>
            <a:r>
              <a:rPr lang="uk-UA" sz="1100" dirty="0" err="1" smtClean="0"/>
              <a:t>Південо-Корейським</a:t>
            </a:r>
            <a:r>
              <a:rPr lang="uk-UA" sz="1100" dirty="0" smtClean="0"/>
              <a:t> відомством інтелектуальної власності (4,1%). Крім того, встановлено перелік національних відомств, патенти яких відсутні в досліджуваній базі даних (перелік з дев’яти відомств приведений в тексті роботи).</a:t>
            </a:r>
            <a:endParaRPr lang="ru-RU" sz="1100" dirty="0" smtClean="0"/>
          </a:p>
          <a:p>
            <a:pPr marL="265113" lvl="0" indent="-265113" algn="just">
              <a:buAutoNum type="arabicParenR"/>
            </a:pPr>
            <a:r>
              <a:rPr lang="uk-UA" sz="1100" dirty="0" smtClean="0"/>
              <a:t>Вирішено оптимізаційну задачу вибору інформаційних ресурсів при виконанні міжнародного пошуку металургійної тематики. Обґрунтовано три можливих сценарії, які відрізняються широтою патентного пошук і налічують 11, 5 та 1 електрону патентну бузу даних (перелік ЕПБД за кожним сценарієм приведений в тексті роботи).</a:t>
            </a:r>
            <a:endParaRPr lang="ru-RU" sz="1100" dirty="0" smtClean="0"/>
          </a:p>
          <a:p>
            <a:pPr marL="265113" lvl="0" indent="-265113" algn="just">
              <a:buAutoNum type="arabicParenR"/>
            </a:pPr>
            <a:r>
              <a:rPr lang="uk-UA" sz="1100" dirty="0" smtClean="0"/>
              <a:t>Виконано ознайомчий аналіз з основними функціональностями ЕПБД </a:t>
            </a:r>
            <a:r>
              <a:rPr lang="uk-UA" sz="1100" i="1" dirty="0" err="1" smtClean="0"/>
              <a:t>Espacenet</a:t>
            </a:r>
            <a:r>
              <a:rPr lang="uk-UA" sz="1100" dirty="0" smtClean="0"/>
              <a:t> та рекомендовано оптимальний інтерфейс для здійснення запитів при виконанні патентного пошуку, а саме пошук за допомогою форм «</a:t>
            </a:r>
            <a:r>
              <a:rPr lang="en-US" sz="1100" dirty="0" smtClean="0"/>
              <a:t>Advanced search</a:t>
            </a:r>
            <a:r>
              <a:rPr lang="uk-UA" sz="1100" dirty="0" smtClean="0"/>
              <a:t>». </a:t>
            </a:r>
            <a:endParaRPr lang="ru-RU" sz="1100" dirty="0" smtClean="0"/>
          </a:p>
          <a:p>
            <a:pPr marL="265113" lvl="0" indent="-265113" algn="just">
              <a:buAutoNum type="arabicParenR"/>
            </a:pPr>
            <a:r>
              <a:rPr lang="uk-UA" sz="1100" dirty="0" smtClean="0"/>
              <a:t>Обґрунтовано нові перспективні напрямки поповнення бібліотечних фондів, з точки зору відповідності актуальним світовим тенденціями розвитку металургійної науки.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504056"/>
          </a:xfrm>
        </p:spPr>
        <p:txBody>
          <a:bodyPr>
            <a:normAutofit/>
          </a:bodyPr>
          <a:lstStyle/>
          <a:p>
            <a:pPr algn="ctr"/>
            <a:r>
              <a:rPr lang="uk-UA" sz="2700" b="1" i="1" u="sng" dirty="0" smtClean="0">
                <a:solidFill>
                  <a:schemeClr val="tx1"/>
                </a:solidFill>
              </a:rPr>
              <a:t>АКТУАЛЬНІСТЬ ДОСЛІДЖЕННЯ</a:t>
            </a:r>
            <a:endParaRPr lang="ru-RU" sz="2700" b="1" i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147248" cy="5544616"/>
          </a:xfrm>
        </p:spPr>
        <p:txBody>
          <a:bodyPr>
            <a:normAutofit fontScale="92500" lnSpcReduction="20000"/>
          </a:bodyPr>
          <a:lstStyle/>
          <a:p>
            <a:pPr marL="0" indent="180975" algn="just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900" dirty="0" smtClean="0"/>
              <a:t>В сучасному світі 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900" dirty="0" smtClean="0"/>
              <a:t>по-перше, набули стрімкого зросту економіки азіатського регіону,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900" dirty="0" smtClean="0"/>
              <a:t>по-друге,  відбулася зміна пріоритетних першоджерел патентної інформації. Замість бюлетенів та інших друкованих видань, все більше використовуються електронні патентні бази даних (ЕПБД) міжнародних, регіональних, національних відомств, а також недержавних компаній. </a:t>
            </a:r>
          </a:p>
          <a:p>
            <a:pPr marL="0" indent="180975" algn="just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2000" b="1" dirty="0" smtClean="0"/>
              <a:t>Таким чином актуальними </a:t>
            </a:r>
            <a:r>
              <a:rPr lang="uk-UA" sz="2600" b="1" i="1" u="sng" dirty="0" smtClean="0">
                <a:solidFill>
                  <a:srgbClr val="FF0000"/>
                </a:solidFill>
              </a:rPr>
              <a:t>проблемами</a:t>
            </a:r>
            <a:r>
              <a:rPr lang="uk-UA" sz="2000" b="1" dirty="0" smtClean="0"/>
              <a:t> являються:</a:t>
            </a:r>
          </a:p>
          <a:p>
            <a:pPr marL="0" indent="180975" algn="just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180975" algn="just">
              <a:spcBef>
                <a:spcPts val="0"/>
              </a:spcBef>
              <a:buClrTx/>
              <a:buSzPct val="100000"/>
              <a:buAutoNum type="arabicParenR"/>
            </a:pPr>
            <a:r>
              <a:rPr lang="uk-UA" sz="2000" dirty="0" smtClean="0"/>
              <a:t> Визначення нової широти міжнародного патентного пошуку металургійної тематики, з урахуванням сучасних  світових тенденцій розвитку зазначеної галузі промисловості;</a:t>
            </a:r>
          </a:p>
          <a:p>
            <a:pPr marL="0" indent="180975" algn="just">
              <a:spcBef>
                <a:spcPts val="0"/>
              </a:spcBef>
              <a:buClrTx/>
              <a:buSzPct val="100000"/>
              <a:buAutoNum type="arabicParenR"/>
            </a:pPr>
            <a:endParaRPr lang="uk-UA" sz="2000" dirty="0" smtClean="0"/>
          </a:p>
          <a:p>
            <a:pPr marL="0" indent="180975" algn="just">
              <a:spcBef>
                <a:spcPts val="0"/>
              </a:spcBef>
              <a:buClrTx/>
              <a:buSzPct val="100000"/>
              <a:buAutoNum type="arabicParenR"/>
            </a:pPr>
            <a:r>
              <a:rPr lang="uk-UA" sz="2000" dirty="0" smtClean="0"/>
              <a:t> Оптимізація вибору інформаційних ресурсів при виконанні міжнародного патентного пошуку металургійної тематики;</a:t>
            </a:r>
          </a:p>
          <a:p>
            <a:pPr marL="0" indent="180975" algn="just">
              <a:spcBef>
                <a:spcPts val="0"/>
              </a:spcBef>
              <a:buClrTx/>
              <a:buSzPct val="100000"/>
              <a:buNone/>
            </a:pPr>
            <a:endParaRPr lang="uk-UA" sz="2000" dirty="0" smtClean="0"/>
          </a:p>
          <a:p>
            <a:pPr marL="0" indent="180975" algn="just">
              <a:spcBef>
                <a:spcPts val="0"/>
              </a:spcBef>
              <a:buClrTx/>
              <a:buSzPct val="100000"/>
              <a:buFont typeface="+mj-lt"/>
              <a:buAutoNum type="arabicParenR" startAt="3"/>
            </a:pPr>
            <a:r>
              <a:rPr lang="uk-UA" sz="2000" dirty="0" smtClean="0"/>
              <a:t> Відсутність доступних </a:t>
            </a:r>
            <a:r>
              <a:rPr lang="uk-UA" sz="2000" dirty="0" err="1" smtClean="0"/>
              <a:t>інструктивно-методичніх</a:t>
            </a:r>
            <a:r>
              <a:rPr lang="uk-UA" sz="2000" dirty="0" smtClean="0"/>
              <a:t> матеріалів українською мовою, які б знайомили бібліотечних фахівців з основними функціональностями провідних ЕПБД.</a:t>
            </a:r>
            <a:endParaRPr lang="ru-RU" sz="2000" dirty="0" smtClean="0"/>
          </a:p>
          <a:p>
            <a:pPr marL="0" indent="180975" algn="just">
              <a:spcBef>
                <a:spcPts val="0"/>
              </a:spcBef>
              <a:buNone/>
            </a:pPr>
            <a:endParaRPr lang="uk-UA" sz="1400" b="1" dirty="0" smtClean="0"/>
          </a:p>
          <a:p>
            <a:pPr marL="0" indent="180975" algn="ctr">
              <a:spcBef>
                <a:spcPts val="0"/>
              </a:spcBef>
              <a:buNone/>
            </a:pPr>
            <a:r>
              <a:rPr lang="uk-UA" sz="2000" b="1" dirty="0" smtClean="0"/>
              <a:t>Вирішення вказаних проблем утворює </a:t>
            </a:r>
            <a:r>
              <a:rPr lang="uk-UA" sz="2600" b="1" i="1" u="sng" dirty="0" smtClean="0">
                <a:solidFill>
                  <a:srgbClr val="FF0000"/>
                </a:solidFill>
              </a:rPr>
              <a:t>комплекс цілей </a:t>
            </a:r>
          </a:p>
          <a:p>
            <a:pPr marL="0" indent="180975" algn="ctr">
              <a:spcBef>
                <a:spcPts val="0"/>
              </a:spcBef>
              <a:buNone/>
            </a:pPr>
            <a:r>
              <a:rPr lang="uk-UA" sz="2000" b="1" dirty="0" smtClean="0"/>
              <a:t>чинного дослідження.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643192" cy="6141296"/>
          </a:xfrm>
        </p:spPr>
        <p:txBody>
          <a:bodyPr>
            <a:normAutofit lnSpcReduction="10000"/>
          </a:bodyPr>
          <a:lstStyle/>
          <a:p>
            <a:pPr marL="84138" indent="0">
              <a:buNone/>
            </a:pPr>
            <a:r>
              <a:rPr lang="uk-UA" b="1" dirty="0" smtClean="0"/>
              <a:t>З метою виконання поставлених цілей сформульовано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завдання дослідження</a:t>
            </a:r>
            <a:r>
              <a:rPr lang="uk-UA" b="1" dirty="0" smtClean="0"/>
              <a:t>:</a:t>
            </a:r>
            <a:endParaRPr lang="ru-RU" b="1" dirty="0" smtClean="0"/>
          </a:p>
          <a:p>
            <a:pPr marL="84138" lvl="0" indent="360363" algn="just">
              <a:buBlip>
                <a:blip r:embed="rId2"/>
              </a:buBlip>
            </a:pPr>
            <a:r>
              <a:rPr lang="uk-UA" dirty="0" smtClean="0"/>
              <a:t>складання, на основі загальнодоступних статистичних відомостей, списку країн, які вносять найбільший вклад в світове виробництво сталі;</a:t>
            </a:r>
            <a:endParaRPr lang="ru-RU" dirty="0" smtClean="0"/>
          </a:p>
          <a:p>
            <a:pPr marL="84138" lvl="0" indent="360363" algn="just">
              <a:buBlip>
                <a:blip r:embed="rId2"/>
              </a:buBlip>
            </a:pPr>
            <a:r>
              <a:rPr lang="uk-UA" dirty="0" smtClean="0"/>
              <a:t>пошук  ЕПБД, які містять патентні документи зазначених країн;</a:t>
            </a:r>
            <a:endParaRPr lang="ru-RU" dirty="0" smtClean="0"/>
          </a:p>
          <a:p>
            <a:pPr marL="84138" lvl="0" indent="360363" algn="just">
              <a:buBlip>
                <a:blip r:embed="rId2"/>
              </a:buBlip>
            </a:pPr>
            <a:r>
              <a:rPr lang="uk-UA" dirty="0" smtClean="0"/>
              <a:t>вирішення оптимізаційної задачі вибору ЕПБД, яка полягає у встановленні такої комбінації баз даних, що дозволить отримати найбільший обсяг патентної документації при зверненні до найменшої кількості ЕПБД (тобто при максимальному зменшенні витрат робочого часу фахівця);</a:t>
            </a:r>
            <a:endParaRPr lang="ru-RU" dirty="0" smtClean="0"/>
          </a:p>
          <a:p>
            <a:pPr marL="84138" lvl="0" indent="360363" algn="just">
              <a:buBlip>
                <a:blip r:embed="rId2"/>
              </a:buBlip>
            </a:pPr>
            <a:r>
              <a:rPr lang="uk-UA" dirty="0" smtClean="0"/>
              <a:t>стислий інформаційний огляд основних </a:t>
            </a:r>
            <a:r>
              <a:rPr lang="uk-UA" dirty="0" err="1" smtClean="0"/>
              <a:t>функціональностей</a:t>
            </a:r>
            <a:r>
              <a:rPr lang="uk-UA" dirty="0" smtClean="0"/>
              <a:t> обраних ЕПБД та виконання пошукових прикладів за їх допомогою.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504056"/>
          </a:xfrm>
        </p:spPr>
        <p:txBody>
          <a:bodyPr>
            <a:normAutofit/>
          </a:bodyPr>
          <a:lstStyle/>
          <a:p>
            <a:pPr algn="ctr"/>
            <a:r>
              <a:rPr lang="uk-UA" sz="2700" b="1" i="1" u="sng" dirty="0" smtClean="0">
                <a:solidFill>
                  <a:schemeClr val="tx1"/>
                </a:solidFill>
              </a:rPr>
              <a:t>Область патентного пошуку</a:t>
            </a:r>
            <a:endParaRPr lang="ru-RU" sz="2700" b="1" i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400600"/>
          </a:xfrm>
        </p:spPr>
        <p:txBody>
          <a:bodyPr>
            <a:normAutofit/>
          </a:bodyPr>
          <a:lstStyle/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/>
              <a:t>Прийняті в дослідженні межі області міжнародного пошуку металургійної тематики визначені наступними класами Міжнародної патентної класифікації МПК:</a:t>
            </a:r>
            <a:endParaRPr lang="ru-RU" sz="1800" dirty="0" smtClean="0"/>
          </a:p>
          <a:p>
            <a:pPr marL="0" indent="180975" algn="just"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844824"/>
          <a:ext cx="7488832" cy="429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/>
                <a:gridCol w="6192688"/>
              </a:tblGrid>
              <a:tr h="615634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В 21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Механічне обробляння металів без істотного зняття матеріалу, пробивання отворів.</a:t>
                      </a:r>
                      <a:endParaRPr lang="ru-RU" b="0" dirty="0"/>
                    </a:p>
                  </a:txBody>
                  <a:tcPr anchor="ctr"/>
                </a:tc>
              </a:tr>
              <a:tr h="358856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В 22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Ливарне виробництво,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порошкова металургія.</a:t>
                      </a:r>
                      <a:endParaRPr lang="ru-RU" b="0" dirty="0"/>
                    </a:p>
                  </a:txBody>
                  <a:tcPr anchor="ctr"/>
                </a:tc>
              </a:tr>
              <a:tr h="358856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В 23 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Металорізальні верстати, обробляння металів.</a:t>
                      </a:r>
                      <a:endParaRPr lang="ru-RU" b="0" dirty="0"/>
                    </a:p>
                  </a:txBody>
                  <a:tcPr anchor="ctr"/>
                </a:tc>
              </a:tr>
              <a:tr h="358856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 21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Металургія заліза.</a:t>
                      </a:r>
                      <a:endParaRPr lang="ru-RU" b="0" dirty="0"/>
                    </a:p>
                  </a:txBody>
                  <a:tcPr anchor="ctr"/>
                </a:tc>
              </a:tr>
              <a:tr h="615634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 22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Металургія, сплави чорних та кольорових металів; обробка сплавів та кольорових металів.</a:t>
                      </a:r>
                      <a:endParaRPr lang="ru-RU" b="0" dirty="0"/>
                    </a:p>
                  </a:txBody>
                  <a:tcPr anchor="ctr"/>
                </a:tc>
              </a:tr>
              <a:tr h="879477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 23 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Покривання металевих матеріалів, хімічне обробляння поверхні;способи запобігання корозії металевого матеріалу.</a:t>
                      </a:r>
                      <a:endParaRPr lang="ru-RU" b="0" dirty="0"/>
                    </a:p>
                  </a:txBody>
                  <a:tcPr anchor="ctr"/>
                </a:tc>
              </a:tr>
              <a:tr h="615634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 25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Електролітичні або електрофоретичні способи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устаткування для них.</a:t>
                      </a:r>
                      <a:endParaRPr lang="ru-RU" b="0" dirty="0"/>
                    </a:p>
                  </a:txBody>
                  <a:tcPr anchor="ctr"/>
                </a:tc>
              </a:tr>
              <a:tr h="358856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 30 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Вирощування кристалів</a:t>
                      </a:r>
                      <a:endParaRPr lang="ru-RU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/>
          <a:lstStyle/>
          <a:p>
            <a:pPr algn="ctr"/>
            <a:r>
              <a:rPr lang="uk-UA" sz="2700" b="1" i="1" u="sng" dirty="0" smtClean="0">
                <a:solidFill>
                  <a:schemeClr val="tx1"/>
                </a:solidFill>
              </a:rPr>
              <a:t>Найбільші світові виробники сталі</a:t>
            </a:r>
            <a:r>
              <a:rPr lang="ru-RU" sz="2700" b="1" i="1" u="sng" dirty="0" smtClean="0">
                <a:solidFill>
                  <a:schemeClr val="tx1"/>
                </a:solidFill>
              </a:rPr>
              <a:t/>
            </a:r>
            <a:br>
              <a:rPr lang="ru-RU" sz="2700" b="1" i="1" u="sng" dirty="0" smtClean="0">
                <a:solidFill>
                  <a:schemeClr val="tx1"/>
                </a:solidFill>
              </a:rPr>
            </a:br>
            <a:r>
              <a:rPr lang="uk-UA" sz="2700" b="1" i="1" u="sng" dirty="0" smtClean="0">
                <a:solidFill>
                  <a:schemeClr val="tx1"/>
                </a:solidFill>
              </a:rPr>
              <a:t> у 2022 році, %</a:t>
            </a:r>
            <a:endParaRPr lang="ru-RU" sz="27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359166" cy="431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536" y="558924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даними </a:t>
            </a:r>
            <a:r>
              <a:rPr lang="en-US" dirty="0" smtClean="0"/>
              <a:t>World Steel Association AISBL </a:t>
            </a:r>
            <a:r>
              <a:rPr lang="uk-UA" dirty="0" smtClean="0"/>
              <a:t> більше </a:t>
            </a:r>
            <a:r>
              <a:rPr lang="uk-UA" b="1" dirty="0" smtClean="0">
                <a:solidFill>
                  <a:srgbClr val="FF0000"/>
                </a:solidFill>
              </a:rPr>
              <a:t>99%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загальносвітового обсягу сталі виплавляється в </a:t>
            </a:r>
            <a:r>
              <a:rPr lang="uk-UA" b="1" dirty="0" smtClean="0">
                <a:solidFill>
                  <a:srgbClr val="FF0000"/>
                </a:solidFill>
              </a:rPr>
              <a:t>50 країнах</a:t>
            </a:r>
            <a:r>
              <a:rPr lang="uk-UA" dirty="0" smtClean="0">
                <a:solidFill>
                  <a:srgbClr val="FF0000"/>
                </a:solidFill>
              </a:rPr>
              <a:t>.              </a:t>
            </a:r>
            <a:r>
              <a:rPr lang="uk-UA" dirty="0" smtClean="0"/>
              <a:t>При цьому майже </a:t>
            </a:r>
            <a:r>
              <a:rPr lang="uk-UA" b="1" dirty="0" smtClean="0">
                <a:solidFill>
                  <a:srgbClr val="FF0000"/>
                </a:solidFill>
              </a:rPr>
              <a:t>88%</a:t>
            </a:r>
            <a:r>
              <a:rPr lang="uk-UA" dirty="0" smtClean="0"/>
              <a:t> виплавляється лише в </a:t>
            </a:r>
            <a:r>
              <a:rPr lang="uk-UA" b="1" dirty="0" smtClean="0">
                <a:solidFill>
                  <a:srgbClr val="FF0000"/>
                </a:solidFill>
              </a:rPr>
              <a:t>14 країнах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8772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Отже, жодна з 50 країн зі списку </a:t>
            </a:r>
            <a:r>
              <a:rPr lang="en-US" b="1" dirty="0" smtClean="0">
                <a:solidFill>
                  <a:srgbClr val="FF0000"/>
                </a:solidFill>
              </a:rPr>
              <a:t>AISBL</a:t>
            </a:r>
            <a:r>
              <a:rPr lang="uk-UA" b="1" dirty="0" smtClean="0">
                <a:solidFill>
                  <a:srgbClr val="FF0000"/>
                </a:solidFill>
              </a:rPr>
              <a:t> не може бути виключена з розгляду при виконанні тематичного патентного пошуку!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1328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7956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Швеція виплавляє лише </a:t>
            </a:r>
            <a:r>
              <a:rPr lang="uk-UA" dirty="0" smtClean="0">
                <a:solidFill>
                  <a:srgbClr val="FF0000"/>
                </a:solidFill>
              </a:rPr>
              <a:t>0,2%</a:t>
            </a:r>
            <a:r>
              <a:rPr lang="uk-UA" dirty="0" smtClean="0"/>
              <a:t> світового обсягу сталі та знаходиться на </a:t>
            </a:r>
            <a:r>
              <a:rPr lang="uk-UA" dirty="0" smtClean="0">
                <a:solidFill>
                  <a:srgbClr val="FF0000"/>
                </a:solidFill>
              </a:rPr>
              <a:t>36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місці</a:t>
            </a:r>
            <a:r>
              <a:rPr lang="uk-UA" dirty="0" smtClean="0"/>
              <a:t> в списку </a:t>
            </a:r>
            <a:r>
              <a:rPr lang="en-US" dirty="0" smtClean="0"/>
              <a:t>AISBL</a:t>
            </a:r>
            <a:r>
              <a:rPr lang="uk-UA" dirty="0" smtClean="0"/>
              <a:t>. </a:t>
            </a:r>
            <a:r>
              <a:rPr lang="en-US" dirty="0" smtClean="0"/>
              <a:t> </a:t>
            </a:r>
            <a:r>
              <a:rPr lang="uk-UA" dirty="0" smtClean="0"/>
              <a:t>Проте саме ця країна є флагманом передової наукової думки в області металургії.  Перший в світі завод з виробництва </a:t>
            </a:r>
            <a:r>
              <a:rPr lang="uk-UA" dirty="0" err="1" smtClean="0"/>
              <a:t>“зеленої</a:t>
            </a:r>
            <a:r>
              <a:rPr lang="uk-UA" dirty="0" smtClean="0"/>
              <a:t> </a:t>
            </a:r>
            <a:r>
              <a:rPr lang="uk-UA" dirty="0" err="1" smtClean="0"/>
              <a:t>сталі”</a:t>
            </a:r>
            <a:r>
              <a:rPr lang="uk-UA" dirty="0" smtClean="0"/>
              <a:t> на водні </a:t>
            </a:r>
            <a:r>
              <a:rPr lang="en-US" dirty="0" smtClean="0">
                <a:solidFill>
                  <a:srgbClr val="FF0000"/>
                </a:solidFill>
              </a:rPr>
              <a:t>H2GreenSteel</a:t>
            </a:r>
            <a:r>
              <a:rPr lang="en-US" dirty="0" smtClean="0"/>
              <a:t> </a:t>
            </a:r>
            <a:r>
              <a:rPr lang="uk-UA" dirty="0" smtClean="0"/>
              <a:t>буде побудований у 2024 році саме в Швеції.</a:t>
            </a:r>
            <a:endParaRPr lang="ru-RU" dirty="0"/>
          </a:p>
        </p:txBody>
      </p:sp>
      <p:pic>
        <p:nvPicPr>
          <p:cNvPr id="13" name="Рисунок 12" descr="istock-854125626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6264696" cy="417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21328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7884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Фрагменти </a:t>
            </a:r>
            <a:r>
              <a:rPr lang="uk-UA" sz="2100" b="1" i="1" dirty="0" smtClean="0"/>
              <a:t>реєстру національних та регіональних ЕПБД</a:t>
            </a:r>
            <a:r>
              <a:rPr lang="uk-UA" sz="2300" b="1" i="1" dirty="0" smtClean="0"/>
              <a:t> </a:t>
            </a:r>
            <a:r>
              <a:rPr lang="uk-UA" sz="2000" dirty="0" smtClean="0"/>
              <a:t>країн, сумарна частка виплавки сталі в яких сягає </a:t>
            </a:r>
            <a:r>
              <a:rPr lang="uk-UA" sz="2000" dirty="0" smtClean="0">
                <a:solidFill>
                  <a:srgbClr val="FF0000"/>
                </a:solidFill>
              </a:rPr>
              <a:t>99,1</a:t>
            </a:r>
            <a:r>
              <a:rPr lang="uk-UA" sz="2000" dirty="0" smtClean="0"/>
              <a:t> % світового обсягу виробництва сталі</a:t>
            </a:r>
            <a:endParaRPr lang="ru-RU" sz="2000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323528" y="3429000"/>
            <a:ext cx="777686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Національні  (</a:t>
            </a:r>
            <a:r>
              <a:rPr lang="uk-UA" dirty="0" smtClean="0">
                <a:solidFill>
                  <a:srgbClr val="FF0000"/>
                </a:solidFill>
              </a:rPr>
              <a:t>50</a:t>
            </a:r>
            <a:r>
              <a:rPr lang="uk-UA" dirty="0" smtClean="0"/>
              <a:t>) </a:t>
            </a:r>
            <a:r>
              <a:rPr lang="uk-UA" sz="2400" b="1" dirty="0" smtClean="0">
                <a:solidFill>
                  <a:srgbClr val="FF0000"/>
                </a:solidFill>
                <a:cs typeface="Times New Roman"/>
              </a:rPr>
              <a:t>↑</a:t>
            </a:r>
            <a:r>
              <a:rPr lang="uk-UA" dirty="0" smtClean="0">
                <a:cs typeface="Times New Roman"/>
              </a:rPr>
              <a:t>  та регіональні (</a:t>
            </a:r>
            <a:r>
              <a:rPr lang="uk-UA" dirty="0" smtClean="0">
                <a:solidFill>
                  <a:srgbClr val="FF0000"/>
                </a:solidFill>
                <a:cs typeface="Times New Roman"/>
              </a:rPr>
              <a:t>5</a:t>
            </a:r>
            <a:r>
              <a:rPr lang="uk-UA" dirty="0" smtClean="0">
                <a:cs typeface="Times New Roman"/>
              </a:rPr>
              <a:t>) </a:t>
            </a:r>
            <a:r>
              <a:rPr lang="uk-UA" sz="2400" b="1" i="1" dirty="0" smtClean="0">
                <a:solidFill>
                  <a:srgbClr val="FF0000"/>
                </a:solidFill>
                <a:cs typeface="Times New Roman"/>
              </a:rPr>
              <a:t>↓</a:t>
            </a:r>
            <a:r>
              <a:rPr lang="uk-UA" dirty="0" smtClean="0">
                <a:cs typeface="Times New Roman"/>
              </a:rPr>
              <a:t> </a:t>
            </a:r>
            <a:r>
              <a:rPr lang="uk-UA" dirty="0" smtClean="0"/>
              <a:t>патентні відомства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76866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772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u="sng" dirty="0" smtClean="0">
                <a:solidFill>
                  <a:schemeClr val="tx1"/>
                </a:solidFill>
              </a:rPr>
              <a:t>Класифікація                                     електронних патентних баз даних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980728"/>
          <a:ext cx="8003232" cy="54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A0B790-8DE8-40E1-B41C-CC646677658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 descr="cropped-logo_LI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0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975</TotalTime>
  <Words>1101</Words>
  <Application>Microsoft Office PowerPoint</Application>
  <PresentationFormat>Экран (4:3)</PresentationFormat>
  <Paragraphs>175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ВСТУП</vt:lpstr>
      <vt:lpstr>АКТУАЛЬНІСТЬ ДОСЛІДЖЕННЯ</vt:lpstr>
      <vt:lpstr>Слайд 4</vt:lpstr>
      <vt:lpstr>Область патентного пошуку</vt:lpstr>
      <vt:lpstr>Найбільші світові виробники сталі  у 2022 році, %</vt:lpstr>
      <vt:lpstr>Слайд 7</vt:lpstr>
      <vt:lpstr>Слайд 8</vt:lpstr>
      <vt:lpstr>Класифікація                                     електронних патентних баз даних</vt:lpstr>
      <vt:lpstr>Слайд 10</vt:lpstr>
      <vt:lpstr>Слайд 11</vt:lpstr>
      <vt:lpstr>Попередні результати порівняння ЕПБД</vt:lpstr>
      <vt:lpstr>Розробка і застосування нового показника                повноти та актуальності патентної інформації,  що міститься в ЕПБД.</vt:lpstr>
      <vt:lpstr>Металургійні патенти окремих відомств в базі даних  Espacenet</vt:lpstr>
      <vt:lpstr>“Пошукові сценарії”</vt:lpstr>
      <vt:lpstr>Слайд 16</vt:lpstr>
      <vt:lpstr>пошукові методи в ЕПБД Espacenet:</vt:lpstr>
      <vt:lpstr>Приклад пошукового запиту  в ЕПБД Espacenet:</vt:lpstr>
      <vt:lpstr>Перспектині напрямки поповнення бібліотечних фондів ЦДНТБ ГМКУ:</vt:lpstr>
      <vt:lpstr>ВИСНОВКИ: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159</cp:revision>
  <dcterms:created xsi:type="dcterms:W3CDTF">2023-08-10T10:34:30Z</dcterms:created>
  <dcterms:modified xsi:type="dcterms:W3CDTF">2023-09-01T07:05:06Z</dcterms:modified>
</cp:coreProperties>
</file>